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3" r:id="rId16"/>
    <p:sldId id="282" r:id="rId17"/>
    <p:sldId id="257" r:id="rId18"/>
    <p:sldId id="258" r:id="rId19"/>
    <p:sldId id="259" r:id="rId20"/>
    <p:sldId id="260" r:id="rId21"/>
    <p:sldId id="284" r:id="rId22"/>
    <p:sldId id="285" r:id="rId23"/>
    <p:sldId id="261" r:id="rId24"/>
    <p:sldId id="262" r:id="rId25"/>
    <p:sldId id="263" r:id="rId26"/>
    <p:sldId id="264" r:id="rId27"/>
    <p:sldId id="265" r:id="rId28"/>
    <p:sldId id="266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EF033-CA91-455C-888F-4B412006C225}" v="1488" dt="2024-02-02T18:37:16.907"/>
    <p1510:client id="{8ACCB4D2-5DE4-48EC-B099-0ABB100F7F3B}" v="4" dt="2024-02-03T11:51:28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arish Nair1" userId="1694b562-e57b-4831-90c0-4cdd510e495b" providerId="ADAL" clId="{4BC5EF7C-BD76-42F7-BE2C-34598CF6DB61}"/>
    <pc:docChg chg="undo custSel addSld modSld">
      <pc:chgData name="Sabarish Nair1" userId="1694b562-e57b-4831-90c0-4cdd510e495b" providerId="ADAL" clId="{4BC5EF7C-BD76-42F7-BE2C-34598CF6DB61}" dt="2024-01-04T10:18:36.699" v="2971" actId="26606"/>
      <pc:docMkLst>
        <pc:docMk/>
      </pc:docMkLst>
      <pc:sldChg chg="addSp modSp mod setBg">
        <pc:chgData name="Sabarish Nair1" userId="1694b562-e57b-4831-90c0-4cdd510e495b" providerId="ADAL" clId="{4BC5EF7C-BD76-42F7-BE2C-34598CF6DB61}" dt="2024-01-04T07:22:31.304" v="697" actId="20577"/>
        <pc:sldMkLst>
          <pc:docMk/>
          <pc:sldMk cId="3374306276" sldId="256"/>
        </pc:sldMkLst>
        <pc:spChg chg="mod">
          <ac:chgData name="Sabarish Nair1" userId="1694b562-e57b-4831-90c0-4cdd510e495b" providerId="ADAL" clId="{4BC5EF7C-BD76-42F7-BE2C-34598CF6DB61}" dt="2024-01-04T07:22:31.304" v="697" actId="20577"/>
          <ac:spMkLst>
            <pc:docMk/>
            <pc:sldMk cId="3374306276" sldId="256"/>
            <ac:spMk id="2" creationId="{A640B8AD-AD0A-BB8B-97E1-6849013A0567}"/>
          </ac:spMkLst>
        </pc:spChg>
        <pc:spChg chg="mod">
          <ac:chgData name="Sabarish Nair1" userId="1694b562-e57b-4831-90c0-4cdd510e495b" providerId="ADAL" clId="{4BC5EF7C-BD76-42F7-BE2C-34598CF6DB61}" dt="2024-01-04T06:31:43.488" v="75" actId="26606"/>
          <ac:spMkLst>
            <pc:docMk/>
            <pc:sldMk cId="3374306276" sldId="256"/>
            <ac:spMk id="3" creationId="{297EF3A3-6C41-AF85-F8BF-51370AF6210C}"/>
          </ac:spMkLst>
        </pc:spChg>
        <pc:spChg chg="add">
          <ac:chgData name="Sabarish Nair1" userId="1694b562-e57b-4831-90c0-4cdd510e495b" providerId="ADAL" clId="{4BC5EF7C-BD76-42F7-BE2C-34598CF6DB61}" dt="2024-01-04T06:31:43.488" v="75" actId="26606"/>
          <ac:spMkLst>
            <pc:docMk/>
            <pc:sldMk cId="3374306276" sldId="256"/>
            <ac:spMk id="8" creationId="{4522B21E-B2B9-4C72-9A71-C87EFD137480}"/>
          </ac:spMkLst>
        </pc:spChg>
        <pc:spChg chg="add">
          <ac:chgData name="Sabarish Nair1" userId="1694b562-e57b-4831-90c0-4cdd510e495b" providerId="ADAL" clId="{4BC5EF7C-BD76-42F7-BE2C-34598CF6DB61}" dt="2024-01-04T06:31:43.488" v="75" actId="26606"/>
          <ac:spMkLst>
            <pc:docMk/>
            <pc:sldMk cId="3374306276" sldId="256"/>
            <ac:spMk id="10" creationId="{5EB7D2A2-F448-44D4-938C-DC84CBCB3B1E}"/>
          </ac:spMkLst>
        </pc:spChg>
        <pc:spChg chg="add">
          <ac:chgData name="Sabarish Nair1" userId="1694b562-e57b-4831-90c0-4cdd510e495b" providerId="ADAL" clId="{4BC5EF7C-BD76-42F7-BE2C-34598CF6DB61}" dt="2024-01-04T06:31:43.488" v="75" actId="26606"/>
          <ac:spMkLst>
            <pc:docMk/>
            <pc:sldMk cId="3374306276" sldId="256"/>
            <ac:spMk id="12" creationId="{871AEA07-1E14-44B4-8E55-64EF049CD66F}"/>
          </ac:spMkLst>
        </pc:spChg>
        <pc:cxnChg chg="add">
          <ac:chgData name="Sabarish Nair1" userId="1694b562-e57b-4831-90c0-4cdd510e495b" providerId="ADAL" clId="{4BC5EF7C-BD76-42F7-BE2C-34598CF6DB61}" dt="2024-01-04T06:31:43.488" v="75" actId="26606"/>
          <ac:cxnSpMkLst>
            <pc:docMk/>
            <pc:sldMk cId="3374306276" sldId="256"/>
            <ac:cxnSpMk id="14" creationId="{F7C8EA93-3210-4C62-99E9-153C275E3A87}"/>
          </ac:cxnSpMkLst>
        </pc:cxnChg>
      </pc:sldChg>
      <pc:sldChg chg="addSp delSp modSp new mod modNotesTx">
        <pc:chgData name="Sabarish Nair1" userId="1694b562-e57b-4831-90c0-4cdd510e495b" providerId="ADAL" clId="{4BC5EF7C-BD76-42F7-BE2C-34598CF6DB61}" dt="2024-01-04T06:58:00.733" v="605" actId="20577"/>
        <pc:sldMkLst>
          <pc:docMk/>
          <pc:sldMk cId="3195025859" sldId="257"/>
        </pc:sldMkLst>
        <pc:spChg chg="mod">
          <ac:chgData name="Sabarish Nair1" userId="1694b562-e57b-4831-90c0-4cdd510e495b" providerId="ADAL" clId="{4BC5EF7C-BD76-42F7-BE2C-34598CF6DB61}" dt="2024-01-04T06:37:13.798" v="102" actId="20577"/>
          <ac:spMkLst>
            <pc:docMk/>
            <pc:sldMk cId="3195025859" sldId="257"/>
            <ac:spMk id="2" creationId="{F19085D7-0771-4556-3816-150DF2D95BA7}"/>
          </ac:spMkLst>
        </pc:spChg>
        <pc:spChg chg="del mod">
          <ac:chgData name="Sabarish Nair1" userId="1694b562-e57b-4831-90c0-4cdd510e495b" providerId="ADAL" clId="{4BC5EF7C-BD76-42F7-BE2C-34598CF6DB61}" dt="2024-01-04T06:49:44.863" v="431" actId="26606"/>
          <ac:spMkLst>
            <pc:docMk/>
            <pc:sldMk cId="3195025859" sldId="257"/>
            <ac:spMk id="3" creationId="{495EE4AF-7E9D-272E-DE4F-08B06D5CE6A7}"/>
          </ac:spMkLst>
        </pc:spChg>
        <pc:graphicFrameChg chg="add mod">
          <ac:chgData name="Sabarish Nair1" userId="1694b562-e57b-4831-90c0-4cdd510e495b" providerId="ADAL" clId="{4BC5EF7C-BD76-42F7-BE2C-34598CF6DB61}" dt="2024-01-04T06:56:08.437" v="436" actId="113"/>
          <ac:graphicFrameMkLst>
            <pc:docMk/>
            <pc:sldMk cId="3195025859" sldId="257"/>
            <ac:graphicFrameMk id="5" creationId="{D5C2E9C9-1ED3-D772-E310-22D6976736C3}"/>
          </ac:graphicFrameMkLst>
        </pc:graphicFrameChg>
      </pc:sldChg>
      <pc:sldChg chg="addSp delSp modSp new mod modNotesTx">
        <pc:chgData name="Sabarish Nair1" userId="1694b562-e57b-4831-90c0-4cdd510e495b" providerId="ADAL" clId="{4BC5EF7C-BD76-42F7-BE2C-34598CF6DB61}" dt="2024-01-04T07:50:14.069" v="999" actId="1076"/>
        <pc:sldMkLst>
          <pc:docMk/>
          <pc:sldMk cId="1347623644" sldId="258"/>
        </pc:sldMkLst>
        <pc:spChg chg="mod">
          <ac:chgData name="Sabarish Nair1" userId="1694b562-e57b-4831-90c0-4cdd510e495b" providerId="ADAL" clId="{4BC5EF7C-BD76-42F7-BE2C-34598CF6DB61}" dt="2024-01-04T07:50:14.069" v="999" actId="1076"/>
          <ac:spMkLst>
            <pc:docMk/>
            <pc:sldMk cId="1347623644" sldId="258"/>
            <ac:spMk id="2" creationId="{5125EA3F-1994-A4ED-125E-0FA58F4057D5}"/>
          </ac:spMkLst>
        </pc:spChg>
        <pc:spChg chg="del mod">
          <ac:chgData name="Sabarish Nair1" userId="1694b562-e57b-4831-90c0-4cdd510e495b" providerId="ADAL" clId="{4BC5EF7C-BD76-42F7-BE2C-34598CF6DB61}" dt="2024-01-04T07:24:03.059" v="699"/>
          <ac:spMkLst>
            <pc:docMk/>
            <pc:sldMk cId="1347623644" sldId="258"/>
            <ac:spMk id="3" creationId="{8D949ED0-1E93-038D-ACF7-8A55BC73433A}"/>
          </ac:spMkLst>
        </pc:spChg>
        <pc:spChg chg="add del mod">
          <ac:chgData name="Sabarish Nair1" userId="1694b562-e57b-4831-90c0-4cdd510e495b" providerId="ADAL" clId="{4BC5EF7C-BD76-42F7-BE2C-34598CF6DB61}" dt="2024-01-04T07:24:16.918" v="700"/>
          <ac:spMkLst>
            <pc:docMk/>
            <pc:sldMk cId="1347623644" sldId="258"/>
            <ac:spMk id="4" creationId="{5578A67C-1E38-0F9F-9E72-1DC3EEA06F41}"/>
          </ac:spMkLst>
        </pc:spChg>
        <pc:spChg chg="add del mod">
          <ac:chgData name="Sabarish Nair1" userId="1694b562-e57b-4831-90c0-4cdd510e495b" providerId="ADAL" clId="{4BC5EF7C-BD76-42F7-BE2C-34598CF6DB61}" dt="2024-01-04T07:24:32.562" v="701"/>
          <ac:spMkLst>
            <pc:docMk/>
            <pc:sldMk cId="1347623644" sldId="258"/>
            <ac:spMk id="5" creationId="{F0B33854-2A42-3C93-383A-86DED82DCC8B}"/>
          </ac:spMkLst>
        </pc:spChg>
        <pc:spChg chg="add del mod">
          <ac:chgData name="Sabarish Nair1" userId="1694b562-e57b-4831-90c0-4cdd510e495b" providerId="ADAL" clId="{4BC5EF7C-BD76-42F7-BE2C-34598CF6DB61}" dt="2024-01-04T07:24:38.416" v="702" actId="478"/>
          <ac:spMkLst>
            <pc:docMk/>
            <pc:sldMk cId="1347623644" sldId="258"/>
            <ac:spMk id="6" creationId="{4196D621-3A41-7B1A-21B3-3C2D907DAB9D}"/>
          </ac:spMkLst>
        </pc:spChg>
        <pc:picChg chg="add mod">
          <ac:chgData name="Sabarish Nair1" userId="1694b562-e57b-4831-90c0-4cdd510e495b" providerId="ADAL" clId="{4BC5EF7C-BD76-42F7-BE2C-34598CF6DB61}" dt="2024-01-04T07:49:54.700" v="998" actId="1076"/>
          <ac:picMkLst>
            <pc:docMk/>
            <pc:sldMk cId="1347623644" sldId="258"/>
            <ac:picMk id="8" creationId="{1539D8BD-D1D3-A8CF-3176-DE5D1259A598}"/>
          </ac:picMkLst>
        </pc:picChg>
        <pc:picChg chg="add del mod">
          <ac:chgData name="Sabarish Nair1" userId="1694b562-e57b-4831-90c0-4cdd510e495b" providerId="ADAL" clId="{4BC5EF7C-BD76-42F7-BE2C-34598CF6DB61}" dt="2024-01-04T07:49:09.510" v="986" actId="21"/>
          <ac:picMkLst>
            <pc:docMk/>
            <pc:sldMk cId="1347623644" sldId="258"/>
            <ac:picMk id="10" creationId="{792519FC-099D-B848-EDE1-045C26B053EA}"/>
          </ac:picMkLst>
        </pc:picChg>
      </pc:sldChg>
      <pc:sldChg chg="addSp delSp modSp new mod">
        <pc:chgData name="Sabarish Nair1" userId="1694b562-e57b-4831-90c0-4cdd510e495b" providerId="ADAL" clId="{4BC5EF7C-BD76-42F7-BE2C-34598CF6DB61}" dt="2024-01-04T07:49:36.845" v="993" actId="1076"/>
        <pc:sldMkLst>
          <pc:docMk/>
          <pc:sldMk cId="440561150" sldId="259"/>
        </pc:sldMkLst>
        <pc:spChg chg="mod">
          <ac:chgData name="Sabarish Nair1" userId="1694b562-e57b-4831-90c0-4cdd510e495b" providerId="ADAL" clId="{4BC5EF7C-BD76-42F7-BE2C-34598CF6DB61}" dt="2024-01-04T07:49:28.182" v="992" actId="1076"/>
          <ac:spMkLst>
            <pc:docMk/>
            <pc:sldMk cId="440561150" sldId="259"/>
            <ac:spMk id="2" creationId="{DE8B92AC-951F-0D81-BF4A-943A74F0C5D8}"/>
          </ac:spMkLst>
        </pc:spChg>
        <pc:spChg chg="del">
          <ac:chgData name="Sabarish Nair1" userId="1694b562-e57b-4831-90c0-4cdd510e495b" providerId="ADAL" clId="{4BC5EF7C-BD76-42F7-BE2C-34598CF6DB61}" dt="2024-01-04T07:49:11.985" v="987"/>
          <ac:spMkLst>
            <pc:docMk/>
            <pc:sldMk cId="440561150" sldId="259"/>
            <ac:spMk id="3" creationId="{C63E361C-1ED2-1B52-1289-A7A71987DC9B}"/>
          </ac:spMkLst>
        </pc:spChg>
        <pc:picChg chg="add mod">
          <ac:chgData name="Sabarish Nair1" userId="1694b562-e57b-4831-90c0-4cdd510e495b" providerId="ADAL" clId="{4BC5EF7C-BD76-42F7-BE2C-34598CF6DB61}" dt="2024-01-04T07:49:36.845" v="993" actId="1076"/>
          <ac:picMkLst>
            <pc:docMk/>
            <pc:sldMk cId="440561150" sldId="259"/>
            <ac:picMk id="4" creationId="{2AC8B5DB-54C5-CA13-B6AE-F92501A9FCC3}"/>
          </ac:picMkLst>
        </pc:picChg>
      </pc:sldChg>
      <pc:sldChg chg="addSp delSp modSp new mod setBg modNotesTx">
        <pc:chgData name="Sabarish Nair1" userId="1694b562-e57b-4831-90c0-4cdd510e495b" providerId="ADAL" clId="{4BC5EF7C-BD76-42F7-BE2C-34598CF6DB61}" dt="2024-01-04T08:08:31.852" v="1728" actId="26606"/>
        <pc:sldMkLst>
          <pc:docMk/>
          <pc:sldMk cId="1570163459" sldId="260"/>
        </pc:sldMkLst>
        <pc:spChg chg="mod">
          <ac:chgData name="Sabarish Nair1" userId="1694b562-e57b-4831-90c0-4cdd510e495b" providerId="ADAL" clId="{4BC5EF7C-BD76-42F7-BE2C-34598CF6DB61}" dt="2024-01-04T08:08:31.852" v="1728" actId="26606"/>
          <ac:spMkLst>
            <pc:docMk/>
            <pc:sldMk cId="1570163459" sldId="260"/>
            <ac:spMk id="2" creationId="{ECBA450E-8677-8B01-F1F8-496FC1651146}"/>
          </ac:spMkLst>
        </pc:spChg>
        <pc:spChg chg="add del mod">
          <ac:chgData name="Sabarish Nair1" userId="1694b562-e57b-4831-90c0-4cdd510e495b" providerId="ADAL" clId="{4BC5EF7C-BD76-42F7-BE2C-34598CF6DB61}" dt="2024-01-04T08:08:31.852" v="1728" actId="26606"/>
          <ac:spMkLst>
            <pc:docMk/>
            <pc:sldMk cId="1570163459" sldId="260"/>
            <ac:spMk id="3" creationId="{CD9B9F05-930D-D03E-A39D-C0B59A022413}"/>
          </ac:spMkLst>
        </pc:spChg>
        <pc:spChg chg="add del">
          <ac:chgData name="Sabarish Nair1" userId="1694b562-e57b-4831-90c0-4cdd510e495b" providerId="ADAL" clId="{4BC5EF7C-BD76-42F7-BE2C-34598CF6DB61}" dt="2024-01-04T08:08:31.817" v="1727" actId="26606"/>
          <ac:spMkLst>
            <pc:docMk/>
            <pc:sldMk cId="1570163459" sldId="260"/>
            <ac:spMk id="9" creationId="{53B021B3-DE93-4AB7-8A18-CF5F1CED88B8}"/>
          </ac:spMkLst>
        </pc:spChg>
        <pc:spChg chg="add del">
          <ac:chgData name="Sabarish Nair1" userId="1694b562-e57b-4831-90c0-4cdd510e495b" providerId="ADAL" clId="{4BC5EF7C-BD76-42F7-BE2C-34598CF6DB61}" dt="2024-01-04T08:08:31.817" v="1727" actId="26606"/>
          <ac:spMkLst>
            <pc:docMk/>
            <pc:sldMk cId="1570163459" sldId="260"/>
            <ac:spMk id="11" creationId="{52D502E5-F6B4-4D58-B4AE-FC466FF15EE8}"/>
          </ac:spMkLst>
        </pc:spChg>
        <pc:spChg chg="add del">
          <ac:chgData name="Sabarish Nair1" userId="1694b562-e57b-4831-90c0-4cdd510e495b" providerId="ADAL" clId="{4BC5EF7C-BD76-42F7-BE2C-34598CF6DB61}" dt="2024-01-04T08:08:31.817" v="1727" actId="26606"/>
          <ac:spMkLst>
            <pc:docMk/>
            <pc:sldMk cId="1570163459" sldId="260"/>
            <ac:spMk id="13" creationId="{9DECDBF4-02B6-4BB4-B65B-B8107AD6A9E8}"/>
          </ac:spMkLst>
        </pc:spChg>
        <pc:spChg chg="add">
          <ac:chgData name="Sabarish Nair1" userId="1694b562-e57b-4831-90c0-4cdd510e495b" providerId="ADAL" clId="{4BC5EF7C-BD76-42F7-BE2C-34598CF6DB61}" dt="2024-01-04T08:08:31.852" v="1728" actId="26606"/>
          <ac:spMkLst>
            <pc:docMk/>
            <pc:sldMk cId="1570163459" sldId="260"/>
            <ac:spMk id="15" creationId="{56E9B3E6-E277-4D68-BA48-9CB43FFBD6E2}"/>
          </ac:spMkLst>
        </pc:spChg>
        <pc:spChg chg="add">
          <ac:chgData name="Sabarish Nair1" userId="1694b562-e57b-4831-90c0-4cdd510e495b" providerId="ADAL" clId="{4BC5EF7C-BD76-42F7-BE2C-34598CF6DB61}" dt="2024-01-04T08:08:31.852" v="1728" actId="26606"/>
          <ac:spMkLst>
            <pc:docMk/>
            <pc:sldMk cId="1570163459" sldId="260"/>
            <ac:spMk id="16" creationId="{D5B0017B-2ECA-49AF-B397-DC140825DF8D}"/>
          </ac:spMkLst>
        </pc:spChg>
        <pc:grpChg chg="add">
          <ac:chgData name="Sabarish Nair1" userId="1694b562-e57b-4831-90c0-4cdd510e495b" providerId="ADAL" clId="{4BC5EF7C-BD76-42F7-BE2C-34598CF6DB61}" dt="2024-01-04T08:08:31.852" v="1728" actId="26606"/>
          <ac:grpSpMkLst>
            <pc:docMk/>
            <pc:sldMk cId="1570163459" sldId="260"/>
            <ac:grpSpMk id="17" creationId="{AE1C45F0-260A-458C-96ED-C1F6D2151219}"/>
          </ac:grpSpMkLst>
        </pc:grpChg>
        <pc:graphicFrameChg chg="add del">
          <ac:chgData name="Sabarish Nair1" userId="1694b562-e57b-4831-90c0-4cdd510e495b" providerId="ADAL" clId="{4BC5EF7C-BD76-42F7-BE2C-34598CF6DB61}" dt="2024-01-04T08:08:31.817" v="1727" actId="26606"/>
          <ac:graphicFrameMkLst>
            <pc:docMk/>
            <pc:sldMk cId="1570163459" sldId="260"/>
            <ac:graphicFrameMk id="5" creationId="{F97B3429-49F3-1C49-5601-DE2BFBE16CA2}"/>
          </ac:graphicFrameMkLst>
        </pc:graphicFrameChg>
        <pc:graphicFrameChg chg="add">
          <ac:chgData name="Sabarish Nair1" userId="1694b562-e57b-4831-90c0-4cdd510e495b" providerId="ADAL" clId="{4BC5EF7C-BD76-42F7-BE2C-34598CF6DB61}" dt="2024-01-04T08:08:31.852" v="1728" actId="26606"/>
          <ac:graphicFrameMkLst>
            <pc:docMk/>
            <pc:sldMk cId="1570163459" sldId="260"/>
            <ac:graphicFrameMk id="20" creationId="{F41E079C-E07E-0034-119E-C87D5C4D7932}"/>
          </ac:graphicFrameMkLst>
        </pc:graphicFrameChg>
        <pc:cxnChg chg="add">
          <ac:chgData name="Sabarish Nair1" userId="1694b562-e57b-4831-90c0-4cdd510e495b" providerId="ADAL" clId="{4BC5EF7C-BD76-42F7-BE2C-34598CF6DB61}" dt="2024-01-04T08:08:31.852" v="1728" actId="26606"/>
          <ac:cxnSpMkLst>
            <pc:docMk/>
            <pc:sldMk cId="1570163459" sldId="260"/>
            <ac:cxnSpMk id="18" creationId="{6CF1BAF6-AD41-4082-B212-8A1F9A2E8779}"/>
          </ac:cxnSpMkLst>
        </pc:cxnChg>
      </pc:sldChg>
      <pc:sldChg chg="addSp delSp modSp new mod setBg">
        <pc:chgData name="Sabarish Nair1" userId="1694b562-e57b-4831-90c0-4cdd510e495b" providerId="ADAL" clId="{4BC5EF7C-BD76-42F7-BE2C-34598CF6DB61}" dt="2024-01-04T09:34:11.033" v="2274" actId="26606"/>
        <pc:sldMkLst>
          <pc:docMk/>
          <pc:sldMk cId="1444246505" sldId="261"/>
        </pc:sldMkLst>
        <pc:spChg chg="mod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2" creationId="{88422A64-61D6-952D-FC6D-A2DCA0DF951B}"/>
          </ac:spMkLst>
        </pc:spChg>
        <pc:spChg chg="add del mod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3" creationId="{FFF6D277-586B-F9E0-6D2B-D06A55470BB9}"/>
          </ac:spMkLst>
        </pc:spChg>
        <pc:spChg chg="add del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12" creationId="{F13C74B1-5B17-4795-BED0-7140497B445A}"/>
          </ac:spMkLst>
        </pc:spChg>
        <pc:spChg chg="add del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14" creationId="{D4974D33-8DC5-464E-8C6D-BE58F0669C17}"/>
          </ac:spMkLst>
        </pc:spChg>
        <pc:spChg chg="add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19" creationId="{201CC55D-ED54-4C5C-95E6-10947BD1103B}"/>
          </ac:spMkLst>
        </pc:spChg>
        <pc:spChg chg="add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25" creationId="{3873B707-463F-40B0-8227-E8CC6C67EB25}"/>
          </ac:spMkLst>
        </pc:spChg>
        <pc:spChg chg="add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27" creationId="{C13237C8-E62C-4F0D-A318-BD6FB6C2D138}"/>
          </ac:spMkLst>
        </pc:spChg>
        <pc:spChg chg="add">
          <ac:chgData name="Sabarish Nair1" userId="1694b562-e57b-4831-90c0-4cdd510e495b" providerId="ADAL" clId="{4BC5EF7C-BD76-42F7-BE2C-34598CF6DB61}" dt="2024-01-04T09:34:11.033" v="2274" actId="26606"/>
          <ac:spMkLst>
            <pc:docMk/>
            <pc:sldMk cId="1444246505" sldId="261"/>
            <ac:spMk id="29" creationId="{19C9EAEA-39D0-4B0E-A0EB-51E7B26740B1}"/>
          </ac:spMkLst>
        </pc:spChg>
        <pc:grpChg chg="add">
          <ac:chgData name="Sabarish Nair1" userId="1694b562-e57b-4831-90c0-4cdd510e495b" providerId="ADAL" clId="{4BC5EF7C-BD76-42F7-BE2C-34598CF6DB61}" dt="2024-01-04T09:34:11.033" v="2274" actId="26606"/>
          <ac:grpSpMkLst>
            <pc:docMk/>
            <pc:sldMk cId="1444246505" sldId="261"/>
            <ac:grpSpMk id="21" creationId="{1DE889C7-FAD6-4397-98E2-05D503484459}"/>
          </ac:grpSpMkLst>
        </pc:grpChg>
        <pc:picChg chg="add del mod ord">
          <ac:chgData name="Sabarish Nair1" userId="1694b562-e57b-4831-90c0-4cdd510e495b" providerId="ADAL" clId="{4BC5EF7C-BD76-42F7-BE2C-34598CF6DB61}" dt="2024-01-04T08:23:31.891" v="1797" actId="22"/>
          <ac:picMkLst>
            <pc:docMk/>
            <pc:sldMk cId="1444246505" sldId="261"/>
            <ac:picMk id="5" creationId="{FCFDCA8A-DC39-7CE3-31EF-8FBDE5B641F5}"/>
          </ac:picMkLst>
        </pc:picChg>
        <pc:picChg chg="add mod">
          <ac:chgData name="Sabarish Nair1" userId="1694b562-e57b-4831-90c0-4cdd510e495b" providerId="ADAL" clId="{4BC5EF7C-BD76-42F7-BE2C-34598CF6DB61}" dt="2024-01-04T09:34:11.033" v="2274" actId="26606"/>
          <ac:picMkLst>
            <pc:docMk/>
            <pc:sldMk cId="1444246505" sldId="261"/>
            <ac:picMk id="7" creationId="{886C4EDF-ECEB-6382-436C-55D9F53E97D4}"/>
          </ac:picMkLst>
        </pc:picChg>
      </pc:sldChg>
      <pc:sldChg chg="addSp delSp modSp new mod setBg">
        <pc:chgData name="Sabarish Nair1" userId="1694b562-e57b-4831-90c0-4cdd510e495b" providerId="ADAL" clId="{4BC5EF7C-BD76-42F7-BE2C-34598CF6DB61}" dt="2024-01-04T09:45:30.381" v="2674" actId="26606"/>
        <pc:sldMkLst>
          <pc:docMk/>
          <pc:sldMk cId="435715810" sldId="262"/>
        </pc:sldMkLst>
        <pc:spChg chg="mod">
          <ac:chgData name="Sabarish Nair1" userId="1694b562-e57b-4831-90c0-4cdd510e495b" providerId="ADAL" clId="{4BC5EF7C-BD76-42F7-BE2C-34598CF6DB61}" dt="2024-01-04T09:42:55.652" v="2671" actId="26606"/>
          <ac:spMkLst>
            <pc:docMk/>
            <pc:sldMk cId="435715810" sldId="262"/>
            <ac:spMk id="2" creationId="{64A7FCCB-E3B2-C050-2CD5-0239AD4C426B}"/>
          </ac:spMkLst>
        </pc:spChg>
        <pc:spChg chg="del mod">
          <ac:chgData name="Sabarish Nair1" userId="1694b562-e57b-4831-90c0-4cdd510e495b" providerId="ADAL" clId="{4BC5EF7C-BD76-42F7-BE2C-34598CF6DB61}" dt="2024-01-04T09:42:55.652" v="2671" actId="26606"/>
          <ac:spMkLst>
            <pc:docMk/>
            <pc:sldMk cId="435715810" sldId="262"/>
            <ac:spMk id="3" creationId="{B0806E7A-C242-016E-0999-E32C284438B8}"/>
          </ac:spMkLst>
        </pc:spChg>
        <pc:spChg chg="add del">
          <ac:chgData name="Sabarish Nair1" userId="1694b562-e57b-4831-90c0-4cdd510e495b" providerId="ADAL" clId="{4BC5EF7C-BD76-42F7-BE2C-34598CF6DB61}" dt="2024-01-04T09:45:30.381" v="2674" actId="26606"/>
          <ac:spMkLst>
            <pc:docMk/>
            <pc:sldMk cId="435715810" sldId="262"/>
            <ac:spMk id="10" creationId="{B50AB553-2A96-4A92-96F2-93548E096954}"/>
          </ac:spMkLst>
        </pc:spChg>
        <pc:spChg chg="add">
          <ac:chgData name="Sabarish Nair1" userId="1694b562-e57b-4831-90c0-4cdd510e495b" providerId="ADAL" clId="{4BC5EF7C-BD76-42F7-BE2C-34598CF6DB61}" dt="2024-01-04T09:45:30.381" v="2674" actId="26606"/>
          <ac:spMkLst>
            <pc:docMk/>
            <pc:sldMk cId="435715810" sldId="262"/>
            <ac:spMk id="15" creationId="{B50AB553-2A96-4A92-96F2-93548E096954}"/>
          </ac:spMkLst>
        </pc:spChg>
        <pc:graphicFrameChg chg="add mod modGraphic">
          <ac:chgData name="Sabarish Nair1" userId="1694b562-e57b-4831-90c0-4cdd510e495b" providerId="ADAL" clId="{4BC5EF7C-BD76-42F7-BE2C-34598CF6DB61}" dt="2024-01-04T09:45:30.381" v="2674" actId="26606"/>
          <ac:graphicFrameMkLst>
            <pc:docMk/>
            <pc:sldMk cId="435715810" sldId="262"/>
            <ac:graphicFrameMk id="5" creationId="{440DFC34-8CCE-521D-6019-4F7399C3D1B7}"/>
          </ac:graphicFrameMkLst>
        </pc:graphicFrameChg>
        <pc:picChg chg="add mod">
          <ac:chgData name="Sabarish Nair1" userId="1694b562-e57b-4831-90c0-4cdd510e495b" providerId="ADAL" clId="{4BC5EF7C-BD76-42F7-BE2C-34598CF6DB61}" dt="2024-01-04T09:45:30.381" v="2674" actId="26606"/>
          <ac:picMkLst>
            <pc:docMk/>
            <pc:sldMk cId="435715810" sldId="262"/>
            <ac:picMk id="6" creationId="{70C6EAC5-0A6C-186B-3D07-5645D861DBF6}"/>
          </ac:picMkLst>
        </pc:picChg>
      </pc:sldChg>
      <pc:sldChg chg="addSp delSp modSp new mod">
        <pc:chgData name="Sabarish Nair1" userId="1694b562-e57b-4831-90c0-4cdd510e495b" providerId="ADAL" clId="{4BC5EF7C-BD76-42F7-BE2C-34598CF6DB61}" dt="2024-01-04T09:52:03.072" v="2715" actId="1076"/>
        <pc:sldMkLst>
          <pc:docMk/>
          <pc:sldMk cId="2747084047" sldId="263"/>
        </pc:sldMkLst>
        <pc:spChg chg="mod">
          <ac:chgData name="Sabarish Nair1" userId="1694b562-e57b-4831-90c0-4cdd510e495b" providerId="ADAL" clId="{4BC5EF7C-BD76-42F7-BE2C-34598CF6DB61}" dt="2024-01-04T09:49:24.321" v="2695" actId="14100"/>
          <ac:spMkLst>
            <pc:docMk/>
            <pc:sldMk cId="2747084047" sldId="263"/>
            <ac:spMk id="2" creationId="{D6774978-9A18-E5E1-B3AF-3FD983D5344F}"/>
          </ac:spMkLst>
        </pc:spChg>
        <pc:spChg chg="del">
          <ac:chgData name="Sabarish Nair1" userId="1694b562-e57b-4831-90c0-4cdd510e495b" providerId="ADAL" clId="{4BC5EF7C-BD76-42F7-BE2C-34598CF6DB61}" dt="2024-01-04T09:49:27.410" v="2696" actId="478"/>
          <ac:spMkLst>
            <pc:docMk/>
            <pc:sldMk cId="2747084047" sldId="263"/>
            <ac:spMk id="3" creationId="{07B1D04C-272A-B779-2BE8-E81A1837AFE5}"/>
          </ac:spMkLst>
        </pc:spChg>
        <pc:picChg chg="add del mod">
          <ac:chgData name="Sabarish Nair1" userId="1694b562-e57b-4831-90c0-4cdd510e495b" providerId="ADAL" clId="{4BC5EF7C-BD76-42F7-BE2C-34598CF6DB61}" dt="2024-01-04T09:50:49.602" v="2705" actId="478"/>
          <ac:picMkLst>
            <pc:docMk/>
            <pc:sldMk cId="2747084047" sldId="263"/>
            <ac:picMk id="5" creationId="{2DBA7E90-278F-9544-0692-F192D33D8C3F}"/>
          </ac:picMkLst>
        </pc:picChg>
        <pc:picChg chg="add mod">
          <ac:chgData name="Sabarish Nair1" userId="1694b562-e57b-4831-90c0-4cdd510e495b" providerId="ADAL" clId="{4BC5EF7C-BD76-42F7-BE2C-34598CF6DB61}" dt="2024-01-04T09:50:52.225" v="2706" actId="1076"/>
          <ac:picMkLst>
            <pc:docMk/>
            <pc:sldMk cId="2747084047" sldId="263"/>
            <ac:picMk id="7" creationId="{94F8ED91-5A3B-C790-3DC9-ACFE969B2BA6}"/>
          </ac:picMkLst>
        </pc:picChg>
        <pc:picChg chg="add mod">
          <ac:chgData name="Sabarish Nair1" userId="1694b562-e57b-4831-90c0-4cdd510e495b" providerId="ADAL" clId="{4BC5EF7C-BD76-42F7-BE2C-34598CF6DB61}" dt="2024-01-04T09:51:24.551" v="2709" actId="1076"/>
          <ac:picMkLst>
            <pc:docMk/>
            <pc:sldMk cId="2747084047" sldId="263"/>
            <ac:picMk id="9" creationId="{4DCF7153-5BDF-71BC-6E8B-50F4499352E4}"/>
          </ac:picMkLst>
        </pc:picChg>
        <pc:picChg chg="add mod">
          <ac:chgData name="Sabarish Nair1" userId="1694b562-e57b-4831-90c0-4cdd510e495b" providerId="ADAL" clId="{4BC5EF7C-BD76-42F7-BE2C-34598CF6DB61}" dt="2024-01-04T09:52:03.072" v="2715" actId="1076"/>
          <ac:picMkLst>
            <pc:docMk/>
            <pc:sldMk cId="2747084047" sldId="263"/>
            <ac:picMk id="11" creationId="{F4616AF9-E663-CD8E-AEB5-11267785EE10}"/>
          </ac:picMkLst>
        </pc:picChg>
      </pc:sldChg>
      <pc:sldChg chg="addSp delSp modSp new mod">
        <pc:chgData name="Sabarish Nair1" userId="1694b562-e57b-4831-90c0-4cdd510e495b" providerId="ADAL" clId="{4BC5EF7C-BD76-42F7-BE2C-34598CF6DB61}" dt="2024-01-04T09:56:39.230" v="2769" actId="208"/>
        <pc:sldMkLst>
          <pc:docMk/>
          <pc:sldMk cId="4118081608" sldId="264"/>
        </pc:sldMkLst>
        <pc:spChg chg="mod">
          <ac:chgData name="Sabarish Nair1" userId="1694b562-e57b-4831-90c0-4cdd510e495b" providerId="ADAL" clId="{4BC5EF7C-BD76-42F7-BE2C-34598CF6DB61}" dt="2024-01-04T09:53:34.038" v="2737" actId="14100"/>
          <ac:spMkLst>
            <pc:docMk/>
            <pc:sldMk cId="4118081608" sldId="264"/>
            <ac:spMk id="2" creationId="{510C89B9-2C16-4B6E-34BF-AC50FDAB571A}"/>
          </ac:spMkLst>
        </pc:spChg>
        <pc:spChg chg="del">
          <ac:chgData name="Sabarish Nair1" userId="1694b562-e57b-4831-90c0-4cdd510e495b" providerId="ADAL" clId="{4BC5EF7C-BD76-42F7-BE2C-34598CF6DB61}" dt="2024-01-04T09:53:11.665" v="2735" actId="478"/>
          <ac:spMkLst>
            <pc:docMk/>
            <pc:sldMk cId="4118081608" sldId="264"/>
            <ac:spMk id="3" creationId="{104AF1DB-B309-B195-423D-DC2B49B99DFC}"/>
          </ac:spMkLst>
        </pc:spChg>
        <pc:picChg chg="add mod">
          <ac:chgData name="Sabarish Nair1" userId="1694b562-e57b-4831-90c0-4cdd510e495b" providerId="ADAL" clId="{4BC5EF7C-BD76-42F7-BE2C-34598CF6DB61}" dt="2024-01-04T09:56:39.230" v="2769" actId="208"/>
          <ac:picMkLst>
            <pc:docMk/>
            <pc:sldMk cId="4118081608" sldId="264"/>
            <ac:picMk id="5" creationId="{0EF6A4C2-E759-2B23-03AC-2A61EFA77DB2}"/>
          </ac:picMkLst>
        </pc:picChg>
        <pc:picChg chg="add mod">
          <ac:chgData name="Sabarish Nair1" userId="1694b562-e57b-4831-90c0-4cdd510e495b" providerId="ADAL" clId="{4BC5EF7C-BD76-42F7-BE2C-34598CF6DB61}" dt="2024-01-04T09:56:36.261" v="2768" actId="208"/>
          <ac:picMkLst>
            <pc:docMk/>
            <pc:sldMk cId="4118081608" sldId="264"/>
            <ac:picMk id="7" creationId="{C9C45E6A-0A41-FA5E-01B7-B8D9AD3809C3}"/>
          </ac:picMkLst>
        </pc:picChg>
        <pc:picChg chg="add del mod">
          <ac:chgData name="Sabarish Nair1" userId="1694b562-e57b-4831-90c0-4cdd510e495b" providerId="ADAL" clId="{4BC5EF7C-BD76-42F7-BE2C-34598CF6DB61}" dt="2024-01-04T09:56:04.726" v="2759" actId="478"/>
          <ac:picMkLst>
            <pc:docMk/>
            <pc:sldMk cId="4118081608" sldId="264"/>
            <ac:picMk id="9" creationId="{1289C787-95F6-D8DB-9DD8-ACAEE842366A}"/>
          </ac:picMkLst>
        </pc:picChg>
      </pc:sldChg>
      <pc:sldChg chg="addSp delSp modSp new mod setBg">
        <pc:chgData name="Sabarish Nair1" userId="1694b562-e57b-4831-90c0-4cdd510e495b" providerId="ADAL" clId="{4BC5EF7C-BD76-42F7-BE2C-34598CF6DB61}" dt="2024-01-04T09:59:47.679" v="2800" actId="26606"/>
        <pc:sldMkLst>
          <pc:docMk/>
          <pc:sldMk cId="3702842933" sldId="265"/>
        </pc:sldMkLst>
        <pc:spChg chg="mod ord">
          <ac:chgData name="Sabarish Nair1" userId="1694b562-e57b-4831-90c0-4cdd510e495b" providerId="ADAL" clId="{4BC5EF7C-BD76-42F7-BE2C-34598CF6DB61}" dt="2024-01-04T09:59:47.679" v="2800" actId="26606"/>
          <ac:spMkLst>
            <pc:docMk/>
            <pc:sldMk cId="3702842933" sldId="265"/>
            <ac:spMk id="2" creationId="{FFAF26D5-81F0-6B13-AA67-0E720BBC235A}"/>
          </ac:spMkLst>
        </pc:spChg>
        <pc:spChg chg="del">
          <ac:chgData name="Sabarish Nair1" userId="1694b562-e57b-4831-90c0-4cdd510e495b" providerId="ADAL" clId="{4BC5EF7C-BD76-42F7-BE2C-34598CF6DB61}" dt="2024-01-04T09:57:07.040" v="2780" actId="478"/>
          <ac:spMkLst>
            <pc:docMk/>
            <pc:sldMk cId="3702842933" sldId="265"/>
            <ac:spMk id="3" creationId="{904E4293-A223-5F35-A4B3-40C5CFB60FB4}"/>
          </ac:spMkLst>
        </pc:spChg>
        <pc:spChg chg="add del">
          <ac:chgData name="Sabarish Nair1" userId="1694b562-e57b-4831-90c0-4cdd510e495b" providerId="ADAL" clId="{4BC5EF7C-BD76-42F7-BE2C-34598CF6DB61}" dt="2024-01-04T09:59:30.310" v="2793" actId="26606"/>
          <ac:spMkLst>
            <pc:docMk/>
            <pc:sldMk cId="3702842933" sldId="265"/>
            <ac:spMk id="7" creationId="{C1DD1A8A-57D5-4A81-AD04-532B043C5611}"/>
          </ac:spMkLst>
        </pc:spChg>
        <pc:spChg chg="add del">
          <ac:chgData name="Sabarish Nair1" userId="1694b562-e57b-4831-90c0-4cdd510e495b" providerId="ADAL" clId="{4BC5EF7C-BD76-42F7-BE2C-34598CF6DB61}" dt="2024-01-04T09:59:30.310" v="2793" actId="26606"/>
          <ac:spMkLst>
            <pc:docMk/>
            <pc:sldMk cId="3702842933" sldId="265"/>
            <ac:spMk id="8" creationId="{007891EC-4501-44ED-A8C8-B11B6DB767AB}"/>
          </ac:spMkLst>
        </pc:spChg>
        <pc:spChg chg="add del">
          <ac:chgData name="Sabarish Nair1" userId="1694b562-e57b-4831-90c0-4cdd510e495b" providerId="ADAL" clId="{4BC5EF7C-BD76-42F7-BE2C-34598CF6DB61}" dt="2024-01-04T09:59:38.798" v="2797" actId="26606"/>
          <ac:spMkLst>
            <pc:docMk/>
            <pc:sldMk cId="3702842933" sldId="265"/>
            <ac:spMk id="9" creationId="{C8320351-9FA2-4A26-885B-BB8F3E4902D2}"/>
          </ac:spMkLst>
        </pc:spChg>
        <pc:spChg chg="add del">
          <ac:chgData name="Sabarish Nair1" userId="1694b562-e57b-4831-90c0-4cdd510e495b" providerId="ADAL" clId="{4BC5EF7C-BD76-42F7-BE2C-34598CF6DB61}" dt="2024-01-04T09:59:01.882" v="2791" actId="26606"/>
          <ac:spMkLst>
            <pc:docMk/>
            <pc:sldMk cId="3702842933" sldId="265"/>
            <ac:spMk id="10" creationId="{5A59F003-E00A-43F9-91DC-CC54E3B87466}"/>
          </ac:spMkLst>
        </pc:spChg>
        <pc:spChg chg="add del">
          <ac:chgData name="Sabarish Nair1" userId="1694b562-e57b-4831-90c0-4cdd510e495b" providerId="ADAL" clId="{4BC5EF7C-BD76-42F7-BE2C-34598CF6DB61}" dt="2024-01-04T09:59:33.034" v="2795" actId="26606"/>
          <ac:spMkLst>
            <pc:docMk/>
            <pc:sldMk cId="3702842933" sldId="265"/>
            <ac:spMk id="11" creationId="{4D60F200-5EB0-B223-2439-C96C67F0FEE1}"/>
          </ac:spMkLst>
        </pc:spChg>
        <pc:spChg chg="add del">
          <ac:chgData name="Sabarish Nair1" userId="1694b562-e57b-4831-90c0-4cdd510e495b" providerId="ADAL" clId="{4BC5EF7C-BD76-42F7-BE2C-34598CF6DB61}" dt="2024-01-04T09:59:01.882" v="2791" actId="26606"/>
          <ac:spMkLst>
            <pc:docMk/>
            <pc:sldMk cId="3702842933" sldId="265"/>
            <ac:spMk id="12" creationId="{D74A4382-E3AD-430A-9A1F-DFA3E0E77A7D}"/>
          </ac:spMkLst>
        </pc:spChg>
        <pc:spChg chg="add del">
          <ac:chgData name="Sabarish Nair1" userId="1694b562-e57b-4831-90c0-4cdd510e495b" providerId="ADAL" clId="{4BC5EF7C-BD76-42F7-BE2C-34598CF6DB61}" dt="2024-01-04T09:59:33.034" v="2795" actId="26606"/>
          <ac:spMkLst>
            <pc:docMk/>
            <pc:sldMk cId="3702842933" sldId="265"/>
            <ac:spMk id="13" creationId="{A6567EA8-C72D-4B9B-D23F-6B2E9F9C9F47}"/>
          </ac:spMkLst>
        </pc:spChg>
        <pc:spChg chg="add del">
          <ac:chgData name="Sabarish Nair1" userId="1694b562-e57b-4831-90c0-4cdd510e495b" providerId="ADAL" clId="{4BC5EF7C-BD76-42F7-BE2C-34598CF6DB61}" dt="2024-01-04T09:59:01.882" v="2791" actId="26606"/>
          <ac:spMkLst>
            <pc:docMk/>
            <pc:sldMk cId="3702842933" sldId="265"/>
            <ac:spMk id="14" creationId="{79F40191-0F44-4FD1-82CC-ACB507C14BE6}"/>
          </ac:spMkLst>
        </pc:spChg>
        <pc:spChg chg="add del">
          <ac:chgData name="Sabarish Nair1" userId="1694b562-e57b-4831-90c0-4cdd510e495b" providerId="ADAL" clId="{4BC5EF7C-BD76-42F7-BE2C-34598CF6DB61}" dt="2024-01-04T09:59:33.034" v="2795" actId="26606"/>
          <ac:spMkLst>
            <pc:docMk/>
            <pc:sldMk cId="3702842933" sldId="265"/>
            <ac:spMk id="15" creationId="{FEFBFA78-9360-1E01-5448-6D5AE0A32601}"/>
          </ac:spMkLst>
        </pc:spChg>
        <pc:spChg chg="add del">
          <ac:chgData name="Sabarish Nair1" userId="1694b562-e57b-4831-90c0-4cdd510e495b" providerId="ADAL" clId="{4BC5EF7C-BD76-42F7-BE2C-34598CF6DB61}" dt="2024-01-04T09:59:33.034" v="2795" actId="26606"/>
          <ac:spMkLst>
            <pc:docMk/>
            <pc:sldMk cId="3702842933" sldId="265"/>
            <ac:spMk id="16" creationId="{1740453C-744F-DB3A-47EC-15EACE1DC117}"/>
          </ac:spMkLst>
        </pc:spChg>
        <pc:spChg chg="add del">
          <ac:chgData name="Sabarish Nair1" userId="1694b562-e57b-4831-90c0-4cdd510e495b" providerId="ADAL" clId="{4BC5EF7C-BD76-42F7-BE2C-34598CF6DB61}" dt="2024-01-04T09:59:38.798" v="2797" actId="26606"/>
          <ac:spMkLst>
            <pc:docMk/>
            <pc:sldMk cId="3702842933" sldId="265"/>
            <ac:spMk id="17" creationId="{68CD2EFB-78C2-4C6E-A6B9-4ED12FAD5B99}"/>
          </ac:spMkLst>
        </pc:spChg>
        <pc:spChg chg="add del">
          <ac:chgData name="Sabarish Nair1" userId="1694b562-e57b-4831-90c0-4cdd510e495b" providerId="ADAL" clId="{4BC5EF7C-BD76-42F7-BE2C-34598CF6DB61}" dt="2024-01-04T09:59:33.034" v="2795" actId="26606"/>
          <ac:spMkLst>
            <pc:docMk/>
            <pc:sldMk cId="3702842933" sldId="265"/>
            <ac:spMk id="18" creationId="{B6924B03-77BD-EAE3-2854-43363FF8E6BB}"/>
          </ac:spMkLst>
        </pc:spChg>
        <pc:spChg chg="add del">
          <ac:chgData name="Sabarish Nair1" userId="1694b562-e57b-4831-90c0-4cdd510e495b" providerId="ADAL" clId="{4BC5EF7C-BD76-42F7-BE2C-34598CF6DB61}" dt="2024-01-04T09:59:47.677" v="2799" actId="26606"/>
          <ac:spMkLst>
            <pc:docMk/>
            <pc:sldMk cId="3702842933" sldId="265"/>
            <ac:spMk id="19" creationId="{EB0222B5-B739-82A9-5CCC-C5585AE12A69}"/>
          </ac:spMkLst>
        </pc:spChg>
        <pc:spChg chg="add del">
          <ac:chgData name="Sabarish Nair1" userId="1694b562-e57b-4831-90c0-4cdd510e495b" providerId="ADAL" clId="{4BC5EF7C-BD76-42F7-BE2C-34598CF6DB61}" dt="2024-01-04T09:59:47.677" v="2799" actId="26606"/>
          <ac:spMkLst>
            <pc:docMk/>
            <pc:sldMk cId="3702842933" sldId="265"/>
            <ac:spMk id="20" creationId="{5BE23E75-E7E9-4D9F-6D25-5512363F8621}"/>
          </ac:spMkLst>
        </pc:spChg>
        <pc:spChg chg="add">
          <ac:chgData name="Sabarish Nair1" userId="1694b562-e57b-4831-90c0-4cdd510e495b" providerId="ADAL" clId="{4BC5EF7C-BD76-42F7-BE2C-34598CF6DB61}" dt="2024-01-04T09:59:47.679" v="2800" actId="26606"/>
          <ac:spMkLst>
            <pc:docMk/>
            <pc:sldMk cId="3702842933" sldId="265"/>
            <ac:spMk id="23" creationId="{C1DD1A8A-57D5-4A81-AD04-532B043C5611}"/>
          </ac:spMkLst>
        </pc:spChg>
        <pc:spChg chg="add">
          <ac:chgData name="Sabarish Nair1" userId="1694b562-e57b-4831-90c0-4cdd510e495b" providerId="ADAL" clId="{4BC5EF7C-BD76-42F7-BE2C-34598CF6DB61}" dt="2024-01-04T09:59:47.679" v="2800" actId="26606"/>
          <ac:spMkLst>
            <pc:docMk/>
            <pc:sldMk cId="3702842933" sldId="265"/>
            <ac:spMk id="24" creationId="{007891EC-4501-44ED-A8C8-B11B6DB767AB}"/>
          </ac:spMkLst>
        </pc:spChg>
        <pc:picChg chg="add mod">
          <ac:chgData name="Sabarish Nair1" userId="1694b562-e57b-4831-90c0-4cdd510e495b" providerId="ADAL" clId="{4BC5EF7C-BD76-42F7-BE2C-34598CF6DB61}" dt="2024-01-04T09:59:47.679" v="2800" actId="26606"/>
          <ac:picMkLst>
            <pc:docMk/>
            <pc:sldMk cId="3702842933" sldId="265"/>
            <ac:picMk id="5" creationId="{118FBA7C-7E90-94EF-2FD8-84E2EB99547F}"/>
          </ac:picMkLst>
        </pc:picChg>
        <pc:cxnChg chg="add del">
          <ac:chgData name="Sabarish Nair1" userId="1694b562-e57b-4831-90c0-4cdd510e495b" providerId="ADAL" clId="{4BC5EF7C-BD76-42F7-BE2C-34598CF6DB61}" dt="2024-01-04T09:59:47.677" v="2799" actId="26606"/>
          <ac:cxnSpMkLst>
            <pc:docMk/>
            <pc:sldMk cId="3702842933" sldId="265"/>
            <ac:cxnSpMk id="21" creationId="{61B115DB-65EB-3FC3-7284-CFDF4ADC60B6}"/>
          </ac:cxnSpMkLst>
        </pc:cxnChg>
      </pc:sldChg>
      <pc:sldChg chg="addSp delSp modSp new mod">
        <pc:chgData name="Sabarish Nair1" userId="1694b562-e57b-4831-90c0-4cdd510e495b" providerId="ADAL" clId="{4BC5EF7C-BD76-42F7-BE2C-34598CF6DB61}" dt="2024-01-04T10:15:17.166" v="2953" actId="20577"/>
        <pc:sldMkLst>
          <pc:docMk/>
          <pc:sldMk cId="4088632149" sldId="266"/>
        </pc:sldMkLst>
        <pc:spChg chg="mod">
          <ac:chgData name="Sabarish Nair1" userId="1694b562-e57b-4831-90c0-4cdd510e495b" providerId="ADAL" clId="{4BC5EF7C-BD76-42F7-BE2C-34598CF6DB61}" dt="2024-01-04T10:02:41.659" v="2846" actId="27636"/>
          <ac:spMkLst>
            <pc:docMk/>
            <pc:sldMk cId="4088632149" sldId="266"/>
            <ac:spMk id="2" creationId="{404E2362-8019-45DE-017B-CEB217A81151}"/>
          </ac:spMkLst>
        </pc:spChg>
        <pc:spChg chg="del mod">
          <ac:chgData name="Sabarish Nair1" userId="1694b562-e57b-4831-90c0-4cdd510e495b" providerId="ADAL" clId="{4BC5EF7C-BD76-42F7-BE2C-34598CF6DB61}" dt="2024-01-04T10:10:49.934" v="2848" actId="3680"/>
          <ac:spMkLst>
            <pc:docMk/>
            <pc:sldMk cId="4088632149" sldId="266"/>
            <ac:spMk id="3" creationId="{BF7103FA-2253-1E11-494C-1DC3BB97B7D6}"/>
          </ac:spMkLst>
        </pc:spChg>
        <pc:graphicFrameChg chg="add mod ord modGraphic">
          <ac:chgData name="Sabarish Nair1" userId="1694b562-e57b-4831-90c0-4cdd510e495b" providerId="ADAL" clId="{4BC5EF7C-BD76-42F7-BE2C-34598CF6DB61}" dt="2024-01-04T10:15:17.166" v="2953" actId="20577"/>
          <ac:graphicFrameMkLst>
            <pc:docMk/>
            <pc:sldMk cId="4088632149" sldId="266"/>
            <ac:graphicFrameMk id="4" creationId="{EB8A560F-6817-7B4E-56B2-A0DAD6137287}"/>
          </ac:graphicFrameMkLst>
        </pc:graphicFrameChg>
      </pc:sldChg>
      <pc:sldChg chg="addSp delSp modSp new mod setBg">
        <pc:chgData name="Sabarish Nair1" userId="1694b562-e57b-4831-90c0-4cdd510e495b" providerId="ADAL" clId="{4BC5EF7C-BD76-42F7-BE2C-34598CF6DB61}" dt="2024-01-04T10:18:36.699" v="2971" actId="26606"/>
        <pc:sldMkLst>
          <pc:docMk/>
          <pc:sldMk cId="2023502742" sldId="267"/>
        </pc:sldMkLst>
        <pc:spChg chg="del">
          <ac:chgData name="Sabarish Nair1" userId="1694b562-e57b-4831-90c0-4cdd510e495b" providerId="ADAL" clId="{4BC5EF7C-BD76-42F7-BE2C-34598CF6DB61}" dt="2024-01-04T10:15:30.049" v="2955" actId="478"/>
          <ac:spMkLst>
            <pc:docMk/>
            <pc:sldMk cId="2023502742" sldId="267"/>
            <ac:spMk id="2" creationId="{97B33136-E187-B65C-4618-84D3EC8A97F2}"/>
          </ac:spMkLst>
        </pc:spChg>
        <pc:spChg chg="del mod">
          <ac:chgData name="Sabarish Nair1" userId="1694b562-e57b-4831-90c0-4cdd510e495b" providerId="ADAL" clId="{4BC5EF7C-BD76-42F7-BE2C-34598CF6DB61}" dt="2024-01-04T10:18:03.719" v="2968" actId="478"/>
          <ac:spMkLst>
            <pc:docMk/>
            <pc:sldMk cId="2023502742" sldId="267"/>
            <ac:spMk id="3" creationId="{E7C0ECBF-52AA-77FC-21E0-6DC6A9076AB2}"/>
          </ac:spMkLst>
        </pc:spChg>
        <pc:spChg chg="add ord">
          <ac:chgData name="Sabarish Nair1" userId="1694b562-e57b-4831-90c0-4cdd510e495b" providerId="ADAL" clId="{4BC5EF7C-BD76-42F7-BE2C-34598CF6DB61}" dt="2024-01-04T10:18:36.699" v="2971" actId="26606"/>
          <ac:spMkLst>
            <pc:docMk/>
            <pc:sldMk cId="2023502742" sldId="267"/>
            <ac:spMk id="4" creationId="{59726075-D069-5E1A-CD4B-CEA6492C037B}"/>
          </ac:spMkLst>
        </pc:spChg>
        <pc:spChg chg="add">
          <ac:chgData name="Sabarish Nair1" userId="1694b562-e57b-4831-90c0-4cdd510e495b" providerId="ADAL" clId="{4BC5EF7C-BD76-42F7-BE2C-34598CF6DB61}" dt="2024-01-04T10:18:36.699" v="2971" actId="26606"/>
          <ac:spMkLst>
            <pc:docMk/>
            <pc:sldMk cId="2023502742" sldId="267"/>
            <ac:spMk id="11" creationId="{42A4FC2C-047E-45A5-965D-8E1E3BF09BC6}"/>
          </ac:spMkLst>
        </pc:spChg>
        <pc:picChg chg="add mod">
          <ac:chgData name="Sabarish Nair1" userId="1694b562-e57b-4831-90c0-4cdd510e495b" providerId="ADAL" clId="{4BC5EF7C-BD76-42F7-BE2C-34598CF6DB61}" dt="2024-01-04T10:18:36.699" v="2971" actId="26606"/>
          <ac:picMkLst>
            <pc:docMk/>
            <pc:sldMk cId="2023502742" sldId="267"/>
            <ac:picMk id="6" creationId="{A276AA75-C416-67B6-3479-56DA0C9A5E24}"/>
          </ac:picMkLst>
        </pc:picChg>
      </pc:sldChg>
    </pc:docChg>
  </pc:docChgLst>
  <pc:docChgLst>
    <pc:chgData name="Sabarish  Nair" userId="S::sabarish.nair@citycolleges.ie::7336bcbd-cfb4-47b4-9481-a88fcd73ef23" providerId="AD" clId="Web-{8ACCB4D2-5DE4-48EC-B099-0ABB100F7F3B}"/>
    <pc:docChg chg="modSld modMainMaster">
      <pc:chgData name="Sabarish  Nair" userId="S::sabarish.nair@citycolleges.ie::7336bcbd-cfb4-47b4-9481-a88fcd73ef23" providerId="AD" clId="Web-{8ACCB4D2-5DE4-48EC-B099-0ABB100F7F3B}" dt="2024-02-03T11:51:28.306" v="3"/>
      <pc:docMkLst>
        <pc:docMk/>
      </pc:docMkLst>
      <pc:sldChg chg="addSp delSp modSp">
        <pc:chgData name="Sabarish  Nair" userId="S::sabarish.nair@citycolleges.ie::7336bcbd-cfb4-47b4-9481-a88fcd73ef23" providerId="AD" clId="Web-{8ACCB4D2-5DE4-48EC-B099-0ABB100F7F3B}" dt="2024-02-03T11:51:24.025" v="2"/>
        <pc:sldMkLst>
          <pc:docMk/>
          <pc:sldMk cId="3374306276" sldId="256"/>
        </pc:sldMkLst>
        <pc:spChg chg="add del mod">
          <ac:chgData name="Sabarish  Nair" userId="S::sabarish.nair@citycolleges.ie::7336bcbd-cfb4-47b4-9481-a88fcd73ef23" providerId="AD" clId="Web-{8ACCB4D2-5DE4-48EC-B099-0ABB100F7F3B}" dt="2024-02-03T11:51:22.103" v="1"/>
          <ac:spMkLst>
            <pc:docMk/>
            <pc:sldMk cId="3374306276" sldId="256"/>
            <ac:spMk id="4" creationId="{24302E0F-CE8A-9890-42DA-E3AF7FC15ABD}"/>
          </ac:spMkLst>
        </pc:spChg>
        <pc:spChg chg="add mod">
          <ac:chgData name="Sabarish  Nair" userId="S::sabarish.nair@citycolleges.ie::7336bcbd-cfb4-47b4-9481-a88fcd73ef23" providerId="AD" clId="Web-{8ACCB4D2-5DE4-48EC-B099-0ABB100F7F3B}" dt="2024-02-03T11:51:24.025" v="2"/>
          <ac:spMkLst>
            <pc:docMk/>
            <pc:sldMk cId="3374306276" sldId="256"/>
            <ac:spMk id="5" creationId="{12B30B75-19A8-1168-3385-285EF41DC909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195025859" sldId="257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195025859" sldId="257"/>
            <ac:spMk id="18" creationId="{0991A7BD-4699-37FD-1EF7-434D09442EB4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347623644" sldId="258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347623644" sldId="258"/>
            <ac:spMk id="3" creationId="{9C65A753-1841-7390-2E80-AB72C745C9D8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40561150" sldId="259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40561150" sldId="259"/>
            <ac:spMk id="3" creationId="{A324BE23-3394-7E7B-C82B-46F807BEE15E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570163459" sldId="260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570163459" sldId="260"/>
            <ac:spMk id="25" creationId="{1742AB44-795E-7D1F-8A9F-59513741D956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444246505" sldId="261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444246505" sldId="261"/>
            <ac:spMk id="4" creationId="{F582D43E-E77A-D9D9-D181-74A68FA28F9D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35715810" sldId="262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35715810" sldId="262"/>
            <ac:spMk id="26" creationId="{4D5360EC-ACDF-872D-6976-FE1CCDDAC316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2747084047" sldId="263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2747084047" sldId="263"/>
            <ac:spMk id="3" creationId="{AEB98633-CFE7-88C3-BC11-7BF469AFFEA9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118081608" sldId="264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118081608" sldId="264"/>
            <ac:spMk id="3" creationId="{210CFD41-FF79-CB6B-B7BE-FFD6D5B17241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702842933" sldId="265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702842933" sldId="265"/>
            <ac:spMk id="3" creationId="{03CAB82C-AD18-A334-0A47-AEC0C6075C96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088632149" sldId="266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088632149" sldId="266"/>
            <ac:spMk id="3" creationId="{BD0A9890-1B49-1810-C0D4-B67D2CD88725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2023502742" sldId="267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2023502742" sldId="267"/>
            <ac:spMk id="2" creationId="{EA47DE9A-A2DC-AE80-E6D9-FB7DE1BB1C7D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626416671" sldId="269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626416671" sldId="269"/>
            <ac:spMk id="64" creationId="{DA928459-5750-CE47-F3E9-1F4B9D77CC38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65379198" sldId="270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65379198" sldId="270"/>
            <ac:spMk id="6" creationId="{AB65D95F-FB61-9E74-12DC-4939A8A6895B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37085568" sldId="271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37085568" sldId="271"/>
            <ac:spMk id="31" creationId="{89BD489F-5223-C78D-F3C5-65915C03526D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116334905" sldId="272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116334905" sldId="272"/>
            <ac:spMk id="4" creationId="{F06B86B7-1AB2-C2C7-16F7-AEB6BAD928FF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65377230" sldId="273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65377230" sldId="273"/>
            <ac:spMk id="2" creationId="{95B46C1A-2A58-D031-4996-E66267457B76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074381978" sldId="274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074381978" sldId="274"/>
            <ac:spMk id="30" creationId="{FC39AAB6-A8F1-B82B-C000-21C2F22921B9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309125023" sldId="275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309125023" sldId="275"/>
            <ac:spMk id="3" creationId="{A3E7DFC4-3973-22CA-17DB-FCACE4871A76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668544267" sldId="276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668544267" sldId="276"/>
            <ac:spMk id="35" creationId="{99E51C82-4A0C-ABA3-355D-7A79527739AB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2774003229" sldId="277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2774003229" sldId="277"/>
            <ac:spMk id="21" creationId="{8BF2DEB7-D49A-0B6E-9208-89D0D435ABFD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590086990" sldId="278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590086990" sldId="278"/>
            <ac:spMk id="3" creationId="{112932BD-5ABB-E7B5-E166-357506BD376F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954766834" sldId="279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954766834" sldId="279"/>
            <ac:spMk id="32" creationId="{3F5C384E-D628-EFC3-A576-BDB78CF339F7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086761711" sldId="280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086761711" sldId="280"/>
            <ac:spMk id="38" creationId="{FDAB7D33-D2DC-E298-CD13-C5816C498506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4015896424" sldId="281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4015896424" sldId="281"/>
            <ac:spMk id="4" creationId="{8D98420D-8D5B-3B6D-8E09-538A28BC3AD5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907702955" sldId="282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907702955" sldId="282"/>
            <ac:spMk id="2" creationId="{06FBD655-00A8-FD4E-A091-722A5DEC62F0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454886646" sldId="283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454886646" sldId="283"/>
            <ac:spMk id="3" creationId="{74FBC616-7644-1758-6083-98E4E37763E2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3475835794" sldId="284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3475835794" sldId="284"/>
            <ac:spMk id="3" creationId="{05A4919E-0788-3C54-9736-E1B667FA08CF}"/>
          </ac:spMkLst>
        </pc:spChg>
      </pc:sldChg>
      <pc:sldChg chg="addSp modSp">
        <pc:chgData name="Sabarish  Nair" userId="S::sabarish.nair@citycolleges.ie::7336bcbd-cfb4-47b4-9481-a88fcd73ef23" providerId="AD" clId="Web-{8ACCB4D2-5DE4-48EC-B099-0ABB100F7F3B}" dt="2024-02-03T11:51:28.306" v="3"/>
        <pc:sldMkLst>
          <pc:docMk/>
          <pc:sldMk cId="1370630508" sldId="285"/>
        </pc:sldMkLst>
        <pc:spChg chg="add mod">
          <ac:chgData name="Sabarish  Nair" userId="S::sabarish.nair@citycolleges.ie::7336bcbd-cfb4-47b4-9481-a88fcd73ef23" providerId="AD" clId="Web-{8ACCB4D2-5DE4-48EC-B099-0ABB100F7F3B}" dt="2024-02-03T11:51:28.306" v="3"/>
          <ac:spMkLst>
            <pc:docMk/>
            <pc:sldMk cId="1370630508" sldId="285"/>
            <ac:spMk id="4" creationId="{E2F869BC-FF17-C7EA-65CE-D24A28210E54}"/>
          </ac:spMkLst>
        </pc:spChg>
      </pc:sldChg>
      <pc:sldMasterChg chg="mod modSldLayout">
        <pc:chgData name="Sabarish  Nair" userId="S::sabarish.nair@citycolleges.ie::7336bcbd-cfb4-47b4-9481-a88fcd73ef23" providerId="AD" clId="Web-{8ACCB4D2-5DE4-48EC-B099-0ABB100F7F3B}" dt="2024-02-03T11:51:28.306" v="3"/>
        <pc:sldMasterMkLst>
          <pc:docMk/>
          <pc:sldMasterMk cId="3587307640" sldId="2147483648"/>
        </pc:sldMasterMkLst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3927511773" sldId="2147483649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2784659312" sldId="2147483650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1223003465" sldId="2147483651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1665520857" sldId="2147483652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253396758" sldId="2147483653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109803677" sldId="2147483654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2790842945" sldId="2147483655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670028217" sldId="2147483656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1569860983" sldId="2147483657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1398493757" sldId="2147483658"/>
          </pc:sldLayoutMkLst>
        </pc:sldLayoutChg>
        <pc:sldLayoutChg chg="mod">
          <pc:chgData name="Sabarish  Nair" userId="S::sabarish.nair@citycolleges.ie::7336bcbd-cfb4-47b4-9481-a88fcd73ef23" providerId="AD" clId="Web-{8ACCB4D2-5DE4-48EC-B099-0ABB100F7F3B}" dt="2024-02-03T11:51:28.306" v="3"/>
          <pc:sldLayoutMkLst>
            <pc:docMk/>
            <pc:sldMasterMk cId="3587307640" sldId="2147483648"/>
            <pc:sldLayoutMk cId="3274388625" sldId="2147483659"/>
          </pc:sldLayoutMkLst>
        </pc:sldLayoutChg>
      </pc:sldMasterChg>
    </pc:docChg>
  </pc:docChgLst>
  <pc:docChgLst>
    <pc:chgData name="Sabarish  Nair" userId="S::sabarish.nair@citycolleges.ie::7336bcbd-cfb4-47b4-9481-a88fcd73ef23" providerId="AD" clId="Web-{4CBEF033-CA91-455C-888F-4B412006C225}"/>
    <pc:docChg chg="addSld delSld modSld">
      <pc:chgData name="Sabarish  Nair" userId="S::sabarish.nair@citycolleges.ie::7336bcbd-cfb4-47b4-9481-a88fcd73ef23" providerId="AD" clId="Web-{4CBEF033-CA91-455C-888F-4B412006C225}" dt="2024-02-02T18:37:16.548" v="1402" actId="20577"/>
      <pc:docMkLst>
        <pc:docMk/>
      </pc:docMkLst>
      <pc:sldChg chg="modSp">
        <pc:chgData name="Sabarish  Nair" userId="S::sabarish.nair@citycolleges.ie::7336bcbd-cfb4-47b4-9481-a88fcd73ef23" providerId="AD" clId="Web-{4CBEF033-CA91-455C-888F-4B412006C225}" dt="2024-02-02T11:40:23.877" v="7" actId="20577"/>
        <pc:sldMkLst>
          <pc:docMk/>
          <pc:sldMk cId="3374306276" sldId="256"/>
        </pc:sldMkLst>
        <pc:spChg chg="mod">
          <ac:chgData name="Sabarish  Nair" userId="S::sabarish.nair@citycolleges.ie::7336bcbd-cfb4-47b4-9481-a88fcd73ef23" providerId="AD" clId="Web-{4CBEF033-CA91-455C-888F-4B412006C225}" dt="2024-02-02T11:40:23.877" v="7" actId="20577"/>
          <ac:spMkLst>
            <pc:docMk/>
            <pc:sldMk cId="3374306276" sldId="256"/>
            <ac:spMk id="2" creationId="{A640B8AD-AD0A-BB8B-97E1-6849013A0567}"/>
          </ac:spMkLst>
        </pc:spChg>
      </pc:sldChg>
      <pc:sldChg chg="del">
        <pc:chgData name="Sabarish  Nair" userId="S::sabarish.nair@citycolleges.ie::7336bcbd-cfb4-47b4-9481-a88fcd73ef23" providerId="AD" clId="Web-{4CBEF033-CA91-455C-888F-4B412006C225}" dt="2024-02-02T18:04:16.869" v="974"/>
        <pc:sldMkLst>
          <pc:docMk/>
          <pc:sldMk cId="2535869922" sldId="268"/>
        </pc:sldMkLst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1:44:08.258" v="71"/>
        <pc:sldMkLst>
          <pc:docMk/>
          <pc:sldMk cId="1626416671" sldId="269"/>
        </pc:sldMkLst>
        <pc:spChg chg="mod">
          <ac:chgData name="Sabarish  Nair" userId="S::sabarish.nair@citycolleges.ie::7336bcbd-cfb4-47b4-9481-a88fcd73ef23" providerId="AD" clId="Web-{4CBEF033-CA91-455C-888F-4B412006C225}" dt="2024-02-02T11:44:08.258" v="71"/>
          <ac:spMkLst>
            <pc:docMk/>
            <pc:sldMk cId="1626416671" sldId="269"/>
            <ac:spMk id="2" creationId="{419DE30A-5B94-40D8-674F-B530ADA738D8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1:44:08.258" v="71"/>
          <ac:spMkLst>
            <pc:docMk/>
            <pc:sldMk cId="1626416671" sldId="269"/>
            <ac:spMk id="3" creationId="{39D43784-06D3-FA1D-51D2-91FF57790C1B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1:44:08.258" v="71"/>
          <ac:spMkLst>
            <pc:docMk/>
            <pc:sldMk cId="1626416671" sldId="269"/>
            <ac:spMk id="9" creationId="{0C541B88-1AE9-40C3-AFD5-967787C1979F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1:44:08.258" v="71"/>
          <ac:spMkLst>
            <pc:docMk/>
            <pc:sldMk cId="1626416671" sldId="269"/>
            <ac:spMk id="11" creationId="{E5F17139-31EE-46AC-B04F-DBBD852DD6CB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1:44:08.258" v="71"/>
          <ac:spMkLst>
            <pc:docMk/>
            <pc:sldMk cId="1626416671" sldId="269"/>
            <ac:spMk id="17" creationId="{89D16701-DA76-4F72-BB63-E2C3FFBDFE0F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1:44:08.258" v="71"/>
          <ac:spMkLst>
            <pc:docMk/>
            <pc:sldMk cId="1626416671" sldId="269"/>
            <ac:spMk id="19" creationId="{1CC28BE1-9DC6-43FE-9582-39F091098D77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1:44:08.258" v="71"/>
          <ac:grpSpMkLst>
            <pc:docMk/>
            <pc:sldMk cId="1626416671" sldId="269"/>
            <ac:grpSpMk id="13" creationId="{7CF625D3-71A3-4F30-A096-8EF334E959D0}"/>
          </ac:grpSpMkLst>
        </pc:grpChg>
        <pc:grpChg chg="add">
          <ac:chgData name="Sabarish  Nair" userId="S::sabarish.nair@citycolleges.ie::7336bcbd-cfb4-47b4-9481-a88fcd73ef23" providerId="AD" clId="Web-{4CBEF033-CA91-455C-888F-4B412006C225}" dt="2024-02-02T11:44:08.258" v="71"/>
          <ac:grpSpMkLst>
            <pc:docMk/>
            <pc:sldMk cId="1626416671" sldId="269"/>
            <ac:grpSpMk id="21" creationId="{AF9AF3F3-CE0C-4125-BDD7-346487FA0B40}"/>
          </ac:grpSpMkLst>
        </pc:grpChg>
        <pc:graphicFrameChg chg="add">
          <ac:chgData name="Sabarish  Nair" userId="S::sabarish.nair@citycolleges.ie::7336bcbd-cfb4-47b4-9481-a88fcd73ef23" providerId="AD" clId="Web-{4CBEF033-CA91-455C-888F-4B412006C225}" dt="2024-02-02T11:44:08.258" v="71"/>
          <ac:graphicFrameMkLst>
            <pc:docMk/>
            <pc:sldMk cId="1626416671" sldId="269"/>
            <ac:graphicFrameMk id="5" creationId="{872E9DD2-9708-53DC-5EEB-0FFE9ED86269}"/>
          </ac:graphicFrameMkLst>
        </pc:graphicFrame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2:11:03.874" v="220"/>
        <pc:sldMkLst>
          <pc:docMk/>
          <pc:sldMk cId="365379198" sldId="270"/>
        </pc:sldMkLst>
        <pc:spChg chg="mo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2" creationId="{68C60298-1BF3-63E5-B2B5-8849AAAA61CC}"/>
          </ac:spMkLst>
        </pc:spChg>
        <pc:spChg chg="mo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3" creationId="{689ACFE0-315C-4658-525E-4CDE964D8C0B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5" creationId="{7D67C9F3-9048-EE95-4E32-FEEDCF9CCB31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2:06:35.914" v="168"/>
          <ac:spMkLst>
            <pc:docMk/>
            <pc:sldMk cId="365379198" sldId="270"/>
            <ac:spMk id="9" creationId="{F13C74B1-5B17-4795-BED0-7140497B445A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10" creationId="{201CC55D-ED54-4C5C-95E6-10947BD1103B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2:06:35.914" v="168"/>
          <ac:spMkLst>
            <pc:docMk/>
            <pc:sldMk cId="365379198" sldId="270"/>
            <ac:spMk id="11" creationId="{D4974D33-8DC5-464E-8C6D-BE58F0669C17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16" creationId="{3873B707-463F-40B0-8227-E8CC6C67EB2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18" creationId="{C13237C8-E62C-4F0D-A318-BD6FB6C2D138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11:03.874" v="220"/>
          <ac:spMkLst>
            <pc:docMk/>
            <pc:sldMk cId="365379198" sldId="270"/>
            <ac:spMk id="20" creationId="{19C9EAEA-39D0-4B0E-A0EB-51E7B26740B1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2:11:03.874" v="220"/>
          <ac:grpSpMkLst>
            <pc:docMk/>
            <pc:sldMk cId="365379198" sldId="270"/>
            <ac:grpSpMk id="12" creationId="{1DE889C7-FAD6-4397-98E2-05D503484459}"/>
          </ac:grpSpMkLst>
        </pc:grpChg>
        <pc:picChg chg="add mod">
          <ac:chgData name="Sabarish  Nair" userId="S::sabarish.nair@citycolleges.ie::7336bcbd-cfb4-47b4-9481-a88fcd73ef23" providerId="AD" clId="Web-{4CBEF033-CA91-455C-888F-4B412006C225}" dt="2024-02-02T12:11:03.874" v="220"/>
          <ac:picMkLst>
            <pc:docMk/>
            <pc:sldMk cId="365379198" sldId="270"/>
            <ac:picMk id="4" creationId="{02ECC8B4-91EE-64C0-A985-1A2CCEC0803E}"/>
          </ac:picMkLst>
        </pc:pic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2:28:15.992" v="367"/>
        <pc:sldMkLst>
          <pc:docMk/>
          <pc:sldMk cId="437085568" sldId="271"/>
        </pc:sldMkLst>
        <pc:spChg chg="mod">
          <ac:chgData name="Sabarish  Nair" userId="S::sabarish.nair@citycolleges.ie::7336bcbd-cfb4-47b4-9481-a88fcd73ef23" providerId="AD" clId="Web-{4CBEF033-CA91-455C-888F-4B412006C225}" dt="2024-02-02T12:21:45.170" v="361"/>
          <ac:spMkLst>
            <pc:docMk/>
            <pc:sldMk cId="437085568" sldId="271"/>
            <ac:spMk id="2" creationId="{DEA09689-9222-7022-86D9-93DF8AEC2B5C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2:28:15.992" v="367"/>
          <ac:spMkLst>
            <pc:docMk/>
            <pc:sldMk cId="437085568" sldId="271"/>
            <ac:spMk id="3" creationId="{5BBCFBB8-1079-4B0A-0E19-9EAFBF60BEEB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21:45.170" v="361"/>
          <ac:spMkLst>
            <pc:docMk/>
            <pc:sldMk cId="437085568" sldId="271"/>
            <ac:spMk id="8" creationId="{B6CDA21F-E7AF-4C75-8395-33F58D5B0E4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21:45.170" v="361"/>
          <ac:spMkLst>
            <pc:docMk/>
            <pc:sldMk cId="437085568" sldId="271"/>
            <ac:spMk id="15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2:21:45.170" v="361"/>
          <ac:grpSpMkLst>
            <pc:docMk/>
            <pc:sldMk cId="437085568" sldId="271"/>
            <ac:grpSpMk id="10" creationId="{AE1C45F0-260A-458C-96ED-C1F6D2151219}"/>
          </ac:grpSpMkLst>
        </pc:grpChg>
        <pc:graphicFrameChg chg="add">
          <ac:chgData name="Sabarish  Nair" userId="S::sabarish.nair@citycolleges.ie::7336bcbd-cfb4-47b4-9481-a88fcd73ef23" providerId="AD" clId="Web-{4CBEF033-CA91-455C-888F-4B412006C225}" dt="2024-02-02T12:28:15.992" v="367"/>
          <ac:graphicFrameMkLst>
            <pc:docMk/>
            <pc:sldMk cId="437085568" sldId="271"/>
            <ac:graphicFrameMk id="19" creationId="{A16D6426-222B-FC0E-BFB8-C1B56C95097A}"/>
          </ac:graphicFrameMkLst>
        </pc:graphicFrameChg>
        <pc:cxnChg chg="add">
          <ac:chgData name="Sabarish  Nair" userId="S::sabarish.nair@citycolleges.ie::7336bcbd-cfb4-47b4-9481-a88fcd73ef23" providerId="AD" clId="Web-{4CBEF033-CA91-455C-888F-4B412006C225}" dt="2024-02-02T12:21:45.170" v="361"/>
          <ac:cxnSpMkLst>
            <pc:docMk/>
            <pc:sldMk cId="437085568" sldId="271"/>
            <ac:cxnSpMk id="17" creationId="{6CF1BAF6-AD41-4082-B212-8A1F9A2E8779}"/>
          </ac:cxnSpMkLst>
        </pc:cxnChg>
      </pc:sldChg>
      <pc:sldChg chg="addSp modSp new mod setBg">
        <pc:chgData name="Sabarish  Nair" userId="S::sabarish.nair@citycolleges.ie::7336bcbd-cfb4-47b4-9481-a88fcd73ef23" providerId="AD" clId="Web-{4CBEF033-CA91-455C-888F-4B412006C225}" dt="2024-02-02T12:42:50.012" v="508" actId="20577"/>
        <pc:sldMkLst>
          <pc:docMk/>
          <pc:sldMk cId="1116334905" sldId="272"/>
        </pc:sldMkLst>
        <pc:spChg chg="mod">
          <ac:chgData name="Sabarish  Nair" userId="S::sabarish.nair@citycolleges.ie::7336bcbd-cfb4-47b4-9481-a88fcd73ef23" providerId="AD" clId="Web-{4CBEF033-CA91-455C-888F-4B412006C225}" dt="2024-02-02T12:41:27.104" v="504"/>
          <ac:spMkLst>
            <pc:docMk/>
            <pc:sldMk cId="1116334905" sldId="272"/>
            <ac:spMk id="2" creationId="{0363107D-633F-BD63-737E-6EB16F489484}"/>
          </ac:spMkLst>
        </pc:spChg>
        <pc:spChg chg="mod">
          <ac:chgData name="Sabarish  Nair" userId="S::sabarish.nair@citycolleges.ie::7336bcbd-cfb4-47b4-9481-a88fcd73ef23" providerId="AD" clId="Web-{4CBEF033-CA91-455C-888F-4B412006C225}" dt="2024-02-02T12:42:50.012" v="508" actId="20577"/>
          <ac:spMkLst>
            <pc:docMk/>
            <pc:sldMk cId="1116334905" sldId="272"/>
            <ac:spMk id="3" creationId="{533F7BED-C10C-B9E9-4F8C-62412634FEA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41:27.104" v="504"/>
          <ac:spMkLst>
            <pc:docMk/>
            <pc:sldMk cId="1116334905" sldId="272"/>
            <ac:spMk id="8" creationId="{B6CDA21F-E7AF-4C75-8395-33F58D5B0E4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2:41:27.104" v="504"/>
          <ac:spMkLst>
            <pc:docMk/>
            <pc:sldMk cId="1116334905" sldId="272"/>
            <ac:spMk id="15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2:41:27.104" v="504"/>
          <ac:grpSpMkLst>
            <pc:docMk/>
            <pc:sldMk cId="1116334905" sldId="272"/>
            <ac:grpSpMk id="10" creationId="{AE1C45F0-260A-458C-96ED-C1F6D2151219}"/>
          </ac:grpSpMkLst>
        </pc:grpChg>
        <pc:cxnChg chg="add">
          <ac:chgData name="Sabarish  Nair" userId="S::sabarish.nair@citycolleges.ie::7336bcbd-cfb4-47b4-9481-a88fcd73ef23" providerId="AD" clId="Web-{4CBEF033-CA91-455C-888F-4B412006C225}" dt="2024-02-02T12:41:27.104" v="504"/>
          <ac:cxnSpMkLst>
            <pc:docMk/>
            <pc:sldMk cId="1116334905" sldId="272"/>
            <ac:cxnSpMk id="17" creationId="{6CF1BAF6-AD41-4082-B212-8A1F9A2E8779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3:54:36.550" v="554"/>
        <pc:sldMkLst>
          <pc:docMk/>
          <pc:sldMk cId="465377230" sldId="273"/>
        </pc:sldMkLst>
        <pc:spChg chg="del mod">
          <ac:chgData name="Sabarish  Nair" userId="S::sabarish.nair@citycolleges.ie::7336bcbd-cfb4-47b4-9481-a88fcd73ef23" providerId="AD" clId="Web-{4CBEF033-CA91-455C-888F-4B412006C225}" dt="2024-02-02T12:57:44.987" v="518"/>
          <ac:spMkLst>
            <pc:docMk/>
            <pc:sldMk cId="465377230" sldId="273"/>
            <ac:spMk id="2" creationId="{1E1075A8-4811-6053-A78F-7E91706BDE0C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2:57:53.284" v="521"/>
          <ac:spMkLst>
            <pc:docMk/>
            <pc:sldMk cId="465377230" sldId="273"/>
            <ac:spMk id="3" creationId="{044B395C-506E-415E-DADE-E93A44BC9306}"/>
          </ac:spMkLst>
        </pc:spChg>
        <pc:spChg chg="add del mod">
          <ac:chgData name="Sabarish  Nair" userId="S::sabarish.nair@citycolleges.ie::7336bcbd-cfb4-47b4-9481-a88fcd73ef23" providerId="AD" clId="Web-{4CBEF033-CA91-455C-888F-4B412006C225}" dt="2024-02-02T12:57:49.268" v="519"/>
          <ac:spMkLst>
            <pc:docMk/>
            <pc:sldMk cId="465377230" sldId="273"/>
            <ac:spMk id="5" creationId="{8EC1E6E1-63D0-F835-2B93-A68B566FB96B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3:54:36.550" v="554"/>
          <ac:spMkLst>
            <pc:docMk/>
            <pc:sldMk cId="465377230" sldId="273"/>
            <ac:spMk id="8" creationId="{DA2E7C1E-2B5A-4BBA-AE51-1CD8C19309D7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3:54:36.550" v="554"/>
          <ac:spMkLst>
            <pc:docMk/>
            <pc:sldMk cId="465377230" sldId="273"/>
            <ac:spMk id="9" creationId="{43DF76B1-5174-4FAF-9D19-FFEE98426836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3:53:58.018" v="550"/>
          <ac:spMkLst>
            <pc:docMk/>
            <pc:sldMk cId="465377230" sldId="273"/>
            <ac:spMk id="11" creationId="{32BC26D8-82FB-445E-AA49-62A77D7C1EE0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3:53:58.018" v="550"/>
          <ac:spMkLst>
            <pc:docMk/>
            <pc:sldMk cId="465377230" sldId="273"/>
            <ac:spMk id="13" creationId="{CB44330D-EA18-4254-AA95-EB49948539B8}"/>
          </ac:spMkLst>
        </pc:spChg>
        <pc:picChg chg="add mod ord">
          <ac:chgData name="Sabarish  Nair" userId="S::sabarish.nair@citycolleges.ie::7336bcbd-cfb4-47b4-9481-a88fcd73ef23" providerId="AD" clId="Web-{4CBEF033-CA91-455C-888F-4B412006C225}" dt="2024-02-02T13:54:36.550" v="554"/>
          <ac:picMkLst>
            <pc:docMk/>
            <pc:sldMk cId="465377230" sldId="273"/>
            <ac:picMk id="6" creationId="{6BA6D3A7-DCEE-94B9-8DB1-5F531932E429}"/>
          </ac:picMkLst>
        </pc:picChg>
      </pc:sldChg>
      <pc:sldChg chg="addSp delSp modSp new">
        <pc:chgData name="Sabarish  Nair" userId="S::sabarish.nair@citycolleges.ie::7336bcbd-cfb4-47b4-9481-a88fcd73ef23" providerId="AD" clId="Web-{4CBEF033-CA91-455C-888F-4B412006C225}" dt="2024-02-02T13:45:42.659" v="548"/>
        <pc:sldMkLst>
          <pc:docMk/>
          <pc:sldMk cId="1074381978" sldId="274"/>
        </pc:sldMkLst>
        <pc:spChg chg="add del mod">
          <ac:chgData name="Sabarish  Nair" userId="S::sabarish.nair@citycolleges.ie::7336bcbd-cfb4-47b4-9481-a88fcd73ef23" providerId="AD" clId="Web-{4CBEF033-CA91-455C-888F-4B412006C225}" dt="2024-02-02T13:44:50.110" v="547" actId="20577"/>
          <ac:spMkLst>
            <pc:docMk/>
            <pc:sldMk cId="1074381978" sldId="274"/>
            <ac:spMk id="2" creationId="{A219B820-7D45-ACF7-D68E-C584129A0797}"/>
          </ac:spMkLst>
        </pc:spChg>
        <pc:spChg chg="add del mod">
          <ac:chgData name="Sabarish  Nair" userId="S::sabarish.nair@citycolleges.ie::7336bcbd-cfb4-47b4-9481-a88fcd73ef23" providerId="AD" clId="Web-{4CBEF033-CA91-455C-888F-4B412006C225}" dt="2024-02-02T13:45:42.659" v="548"/>
          <ac:spMkLst>
            <pc:docMk/>
            <pc:sldMk cId="1074381978" sldId="274"/>
            <ac:spMk id="3" creationId="{C324E476-C8E8-28CB-9C80-D2B64629EB16}"/>
          </ac:spMkLst>
        </pc:spChg>
        <pc:graphicFrameChg chg="add">
          <ac:chgData name="Sabarish  Nair" userId="S::sabarish.nair@citycolleges.ie::7336bcbd-cfb4-47b4-9481-a88fcd73ef23" providerId="AD" clId="Web-{4CBEF033-CA91-455C-888F-4B412006C225}" dt="2024-02-02T13:45:42.659" v="548"/>
          <ac:graphicFrameMkLst>
            <pc:docMk/>
            <pc:sldMk cId="1074381978" sldId="274"/>
            <ac:graphicFrameMk id="5" creationId="{105EEE5C-16AE-EB52-BF25-07988D4855C4}"/>
          </ac:graphicFrameMkLst>
        </pc:graphicFrameChg>
        <pc:picChg chg="add del mod ord">
          <ac:chgData name="Sabarish  Nair" userId="S::sabarish.nair@citycolleges.ie::7336bcbd-cfb4-47b4-9481-a88fcd73ef23" providerId="AD" clId="Web-{4CBEF033-CA91-455C-888F-4B412006C225}" dt="2024-02-02T13:43:29.983" v="526"/>
          <ac:picMkLst>
            <pc:docMk/>
            <pc:sldMk cId="1074381978" sldId="274"/>
            <ac:picMk id="4" creationId="{7652553B-C1D6-C71A-5CF1-230AD0886CF7}"/>
          </ac:picMkLst>
        </pc:pic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4:00:17.139" v="630"/>
        <pc:sldMkLst>
          <pc:docMk/>
          <pc:sldMk cId="1309125023" sldId="275"/>
        </pc:sldMkLst>
        <pc:spChg chg="mod">
          <ac:chgData name="Sabarish  Nair" userId="S::sabarish.nair@citycolleges.ie::7336bcbd-cfb4-47b4-9481-a88fcd73ef23" providerId="AD" clId="Web-{4CBEF033-CA91-455C-888F-4B412006C225}" dt="2024-02-02T14:00:17.139" v="630"/>
          <ac:spMkLst>
            <pc:docMk/>
            <pc:sldMk cId="1309125023" sldId="275"/>
            <ac:spMk id="2" creationId="{07C68D68-B5DC-CD56-5AB0-C8C115D64467}"/>
          </ac:spMkLst>
        </pc:spChg>
        <pc:spChg chg="del">
          <ac:chgData name="Sabarish  Nair" userId="S::sabarish.nair@citycolleges.ie::7336bcbd-cfb4-47b4-9481-a88fcd73ef23" providerId="AD" clId="Web-{4CBEF033-CA91-455C-888F-4B412006C225}" dt="2024-02-02T13:55:51.224" v="562"/>
          <ac:spMkLst>
            <pc:docMk/>
            <pc:sldMk cId="1309125023" sldId="275"/>
            <ac:spMk id="3" creationId="{F1459574-7F23-F4C3-1F4E-06BBA5B12EE2}"/>
          </ac:spMkLst>
        </pc:spChg>
        <pc:spChg chg="add del mod">
          <ac:chgData name="Sabarish  Nair" userId="S::sabarish.nair@citycolleges.ie::7336bcbd-cfb4-47b4-9481-a88fcd73ef23" providerId="AD" clId="Web-{4CBEF033-CA91-455C-888F-4B412006C225}" dt="2024-02-02T13:56:36.694" v="566"/>
          <ac:spMkLst>
            <pc:docMk/>
            <pc:sldMk cId="1309125023" sldId="275"/>
            <ac:spMk id="6" creationId="{A593DB11-A904-B0F5-FE2C-8E7241435594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4:00:17.139" v="630"/>
          <ac:spMkLst>
            <pc:docMk/>
            <pc:sldMk cId="1309125023" sldId="275"/>
            <ac:spMk id="11" creationId="{2D6D26CF-DAC9-E45A-82BE-985ED3CC11C1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4:00:17.139" v="630"/>
          <ac:spMkLst>
            <pc:docMk/>
            <pc:sldMk cId="1309125023" sldId="275"/>
            <ac:spMk id="12" creationId="{97CC669D-E2B1-AB76-4397-9D73708FB9B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4:00:17.139" v="630"/>
          <ac:spMkLst>
            <pc:docMk/>
            <pc:sldMk cId="1309125023" sldId="275"/>
            <ac:spMk id="18" creationId="{56E9B3E6-E277-4D68-BA48-9CB43FFBD6E2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4:00:17.139" v="630"/>
          <ac:spMkLst>
            <pc:docMk/>
            <pc:sldMk cId="1309125023" sldId="275"/>
            <ac:spMk id="25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4:00:17.139" v="630"/>
          <ac:grpSpMkLst>
            <pc:docMk/>
            <pc:sldMk cId="1309125023" sldId="275"/>
            <ac:grpSpMk id="20" creationId="{AE1C45F0-260A-458C-96ED-C1F6D2151219}"/>
          </ac:grpSpMkLst>
        </pc:grpChg>
        <pc:picChg chg="add del mod ord modCrop">
          <ac:chgData name="Sabarish  Nair" userId="S::sabarish.nair@citycolleges.ie::7336bcbd-cfb4-47b4-9481-a88fcd73ef23" providerId="AD" clId="Web-{4CBEF033-CA91-455C-888F-4B412006C225}" dt="2024-02-02T13:56:27.053" v="565"/>
          <ac:picMkLst>
            <pc:docMk/>
            <pc:sldMk cId="1309125023" sldId="275"/>
            <ac:picMk id="4" creationId="{7B5AC7A5-AC45-1C1D-C3DD-C9F89CE7B10B}"/>
          </ac:picMkLst>
        </pc:picChg>
        <pc:picChg chg="add mod ord">
          <ac:chgData name="Sabarish  Nair" userId="S::sabarish.nair@citycolleges.ie::7336bcbd-cfb4-47b4-9481-a88fcd73ef23" providerId="AD" clId="Web-{4CBEF033-CA91-455C-888F-4B412006C225}" dt="2024-02-02T14:00:17.139" v="630"/>
          <ac:picMkLst>
            <pc:docMk/>
            <pc:sldMk cId="1309125023" sldId="275"/>
            <ac:picMk id="7" creationId="{F51B95C2-6F7A-EA1F-AF20-841CEF77C839}"/>
          </ac:picMkLst>
        </pc:picChg>
        <pc:picChg chg="add mod">
          <ac:chgData name="Sabarish  Nair" userId="S::sabarish.nair@citycolleges.ie::7336bcbd-cfb4-47b4-9481-a88fcd73ef23" providerId="AD" clId="Web-{4CBEF033-CA91-455C-888F-4B412006C225}" dt="2024-02-02T14:00:17.139" v="630"/>
          <ac:picMkLst>
            <pc:docMk/>
            <pc:sldMk cId="1309125023" sldId="275"/>
            <ac:picMk id="8" creationId="{0918BEC4-1AC9-8FFA-79E6-681BE77A83E3}"/>
          </ac:picMkLst>
        </pc:picChg>
        <pc:picChg chg="add mod">
          <ac:chgData name="Sabarish  Nair" userId="S::sabarish.nair@citycolleges.ie::7336bcbd-cfb4-47b4-9481-a88fcd73ef23" providerId="AD" clId="Web-{4CBEF033-CA91-455C-888F-4B412006C225}" dt="2024-02-02T14:00:17.139" v="630"/>
          <ac:picMkLst>
            <pc:docMk/>
            <pc:sldMk cId="1309125023" sldId="275"/>
            <ac:picMk id="9" creationId="{B101FD69-82DA-6AE3-9BA1-3C9A99515163}"/>
          </ac:picMkLst>
        </pc:picChg>
        <pc:picChg chg="add mod">
          <ac:chgData name="Sabarish  Nair" userId="S::sabarish.nair@citycolleges.ie::7336bcbd-cfb4-47b4-9481-a88fcd73ef23" providerId="AD" clId="Web-{4CBEF033-CA91-455C-888F-4B412006C225}" dt="2024-02-02T14:00:17.139" v="630"/>
          <ac:picMkLst>
            <pc:docMk/>
            <pc:sldMk cId="1309125023" sldId="275"/>
            <ac:picMk id="10" creationId="{CD7AC9C9-17A0-9705-5FA2-56D7AA8CEF6E}"/>
          </ac:picMkLst>
        </pc:picChg>
        <pc:picChg chg="add mod">
          <ac:chgData name="Sabarish  Nair" userId="S::sabarish.nair@citycolleges.ie::7336bcbd-cfb4-47b4-9481-a88fcd73ef23" providerId="AD" clId="Web-{4CBEF033-CA91-455C-888F-4B412006C225}" dt="2024-02-02T14:00:17.139" v="630"/>
          <ac:picMkLst>
            <pc:docMk/>
            <pc:sldMk cId="1309125023" sldId="275"/>
            <ac:picMk id="13" creationId="{1B374C2F-0741-E7F1-A657-ABB725A22AE9}"/>
          </ac:picMkLst>
        </pc:picChg>
        <pc:cxnChg chg="add">
          <ac:chgData name="Sabarish  Nair" userId="S::sabarish.nair@citycolleges.ie::7336bcbd-cfb4-47b4-9481-a88fcd73ef23" providerId="AD" clId="Web-{4CBEF033-CA91-455C-888F-4B412006C225}" dt="2024-02-02T14:00:17.139" v="630"/>
          <ac:cxnSpMkLst>
            <pc:docMk/>
            <pc:sldMk cId="1309125023" sldId="275"/>
            <ac:cxnSpMk id="27" creationId="{6CF1BAF6-AD41-4082-B212-8A1F9A2E8779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5:25:34.437" v="714"/>
        <pc:sldMkLst>
          <pc:docMk/>
          <pc:sldMk cId="1668544267" sldId="276"/>
        </pc:sldMkLst>
        <pc:spChg chg="mod">
          <ac:chgData name="Sabarish  Nair" userId="S::sabarish.nair@citycolleges.ie::7336bcbd-cfb4-47b4-9481-a88fcd73ef23" providerId="AD" clId="Web-{4CBEF033-CA91-455C-888F-4B412006C225}" dt="2024-02-02T15:24:33.982" v="711"/>
          <ac:spMkLst>
            <pc:docMk/>
            <pc:sldMk cId="1668544267" sldId="276"/>
            <ac:spMk id="2" creationId="{903E4A11-D005-63BE-E83A-77C6011219BA}"/>
          </ac:spMkLst>
        </pc:spChg>
        <pc:spChg chg="add del mod">
          <ac:chgData name="Sabarish  Nair" userId="S::sabarish.nair@citycolleges.ie::7336bcbd-cfb4-47b4-9481-a88fcd73ef23" providerId="AD" clId="Web-{4CBEF033-CA91-455C-888F-4B412006C225}" dt="2024-02-02T15:25:34.437" v="714"/>
          <ac:spMkLst>
            <pc:docMk/>
            <pc:sldMk cId="1668544267" sldId="276"/>
            <ac:spMk id="3" creationId="{A43BC594-85CC-D0A5-282A-586032211521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5:24:33.982" v="711"/>
          <ac:spMkLst>
            <pc:docMk/>
            <pc:sldMk cId="1668544267" sldId="276"/>
            <ac:spMk id="8" creationId="{3AD318CC-E2A8-4E27-9548-A047A78999B1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5:24:33.982" v="711"/>
          <ac:spMkLst>
            <pc:docMk/>
            <pc:sldMk cId="1668544267" sldId="276"/>
            <ac:spMk id="14" creationId="{2C1BBA94-3F40-40AA-8BB9-E69E25E537C1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5:24:33.982" v="711"/>
          <ac:grpSpMkLst>
            <pc:docMk/>
            <pc:sldMk cId="1668544267" sldId="276"/>
            <ac:grpSpMk id="10" creationId="{B14B560F-9DD7-4302-A60B-EBD3EF59B073}"/>
          </ac:grpSpMkLst>
        </pc:grpChg>
        <pc:graphicFrameChg chg="add del">
          <ac:chgData name="Sabarish  Nair" userId="S::sabarish.nair@citycolleges.ie::7336bcbd-cfb4-47b4-9481-a88fcd73ef23" providerId="AD" clId="Web-{4CBEF033-CA91-455C-888F-4B412006C225}" dt="2024-02-02T15:25:34.406" v="713"/>
          <ac:graphicFrameMkLst>
            <pc:docMk/>
            <pc:sldMk cId="1668544267" sldId="276"/>
            <ac:graphicFrameMk id="16" creationId="{F593DBB4-B567-B702-3AFE-38C37E747AB1}"/>
          </ac:graphicFrameMkLst>
        </pc:graphicFrameChg>
        <pc:graphicFrameChg chg="add">
          <ac:chgData name="Sabarish  Nair" userId="S::sabarish.nair@citycolleges.ie::7336bcbd-cfb4-47b4-9481-a88fcd73ef23" providerId="AD" clId="Web-{4CBEF033-CA91-455C-888F-4B412006C225}" dt="2024-02-02T15:25:34.437" v="714"/>
          <ac:graphicFrameMkLst>
            <pc:docMk/>
            <pc:sldMk cId="1668544267" sldId="276"/>
            <ac:graphicFrameMk id="18" creationId="{94E42357-A896-6429-C2ED-CA6B891FCE1B}"/>
          </ac:graphicFrameMkLst>
        </pc:graphicFrame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5:31:15.494" v="766"/>
        <pc:sldMkLst>
          <pc:docMk/>
          <pc:sldMk cId="2774003229" sldId="277"/>
        </pc:sldMkLst>
        <pc:spChg chg="mod">
          <ac:chgData name="Sabarish  Nair" userId="S::sabarish.nair@citycolleges.ie::7336bcbd-cfb4-47b4-9481-a88fcd73ef23" providerId="AD" clId="Web-{4CBEF033-CA91-455C-888F-4B412006C225}" dt="2024-02-02T15:31:15.494" v="766"/>
          <ac:spMkLst>
            <pc:docMk/>
            <pc:sldMk cId="2774003229" sldId="277"/>
            <ac:spMk id="2" creationId="{B6A01DEC-4D79-AB3F-F7C4-6CF3343319F3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5:30:49.227" v="765"/>
          <ac:spMkLst>
            <pc:docMk/>
            <pc:sldMk cId="2774003229" sldId="277"/>
            <ac:spMk id="3" creationId="{AB54F4E0-4A57-4CC1-4212-FEFC78AAA99E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5:31:15.494" v="766"/>
          <ac:spMkLst>
            <pc:docMk/>
            <pc:sldMk cId="2774003229" sldId="277"/>
            <ac:spMk id="10" creationId="{56E9B3E6-E277-4D68-BA48-9CB43FFBD6E2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5:31:15.494" v="766"/>
          <ac:spMkLst>
            <pc:docMk/>
            <pc:sldMk cId="2774003229" sldId="277"/>
            <ac:spMk id="17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5:31:15.494" v="766"/>
          <ac:grpSpMkLst>
            <pc:docMk/>
            <pc:sldMk cId="2774003229" sldId="277"/>
            <ac:grpSpMk id="12" creationId="{AE1C45F0-260A-458C-96ED-C1F6D2151219}"/>
          </ac:grpSpMkLst>
        </pc:grpChg>
        <pc:graphicFrameChg chg="add mod modGraphic">
          <ac:chgData name="Sabarish  Nair" userId="S::sabarish.nair@citycolleges.ie::7336bcbd-cfb4-47b4-9481-a88fcd73ef23" providerId="AD" clId="Web-{4CBEF033-CA91-455C-888F-4B412006C225}" dt="2024-02-02T15:31:15.494" v="766"/>
          <ac:graphicFrameMkLst>
            <pc:docMk/>
            <pc:sldMk cId="2774003229" sldId="277"/>
            <ac:graphicFrameMk id="5" creationId="{FC8C7AE1-7D9D-0115-7E7A-EFC2B1CD5A7E}"/>
          </ac:graphicFrameMkLst>
        </pc:graphicFrameChg>
        <pc:cxnChg chg="add">
          <ac:chgData name="Sabarish  Nair" userId="S::sabarish.nair@citycolleges.ie::7336bcbd-cfb4-47b4-9481-a88fcd73ef23" providerId="AD" clId="Web-{4CBEF033-CA91-455C-888F-4B412006C225}" dt="2024-02-02T15:31:15.494" v="766"/>
          <ac:cxnSpMkLst>
            <pc:docMk/>
            <pc:sldMk cId="2774003229" sldId="277"/>
            <ac:cxnSpMk id="19" creationId="{6CF1BAF6-AD41-4082-B212-8A1F9A2E8779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6:31:16.149" v="859" actId="1076"/>
        <pc:sldMkLst>
          <pc:docMk/>
          <pc:sldMk cId="3590086990" sldId="278"/>
        </pc:sldMkLst>
        <pc:spChg chg="mod">
          <ac:chgData name="Sabarish  Nair" userId="S::sabarish.nair@citycolleges.ie::7336bcbd-cfb4-47b4-9481-a88fcd73ef23" providerId="AD" clId="Web-{4CBEF033-CA91-455C-888F-4B412006C225}" dt="2024-02-02T16:29:10.102" v="851"/>
          <ac:spMkLst>
            <pc:docMk/>
            <pc:sldMk cId="3590086990" sldId="278"/>
            <ac:spMk id="2" creationId="{872B4C11-15BE-76DE-C7AD-1958E672AFA5}"/>
          </ac:spMkLst>
        </pc:spChg>
        <pc:spChg chg="del">
          <ac:chgData name="Sabarish  Nair" userId="S::sabarish.nair@citycolleges.ie::7336bcbd-cfb4-47b4-9481-a88fcd73ef23" providerId="AD" clId="Web-{4CBEF033-CA91-455C-888F-4B412006C225}" dt="2024-02-02T15:33:30.889" v="774"/>
          <ac:spMkLst>
            <pc:docMk/>
            <pc:sldMk cId="3590086990" sldId="278"/>
            <ac:spMk id="3" creationId="{050B7EF7-12A2-8301-B5FF-A683887552CE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6:30:55.320" v="855" actId="1076"/>
          <ac:spMkLst>
            <pc:docMk/>
            <pc:sldMk cId="3590086990" sldId="278"/>
            <ac:spMk id="5" creationId="{2271948C-A3A3-CECC-B698-8B34C19EAC9A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6:31:00.477" v="856" actId="1076"/>
          <ac:spMkLst>
            <pc:docMk/>
            <pc:sldMk cId="3590086990" sldId="278"/>
            <ac:spMk id="6" creationId="{53BBE707-1E15-1E14-42DF-A8D93D6C3D5C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6:31:06.180" v="857" actId="1076"/>
          <ac:spMkLst>
            <pc:docMk/>
            <pc:sldMk cId="3590086990" sldId="278"/>
            <ac:spMk id="7" creationId="{B0F9D88C-E461-4E7D-E23C-79CB53C22757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6:31:16.149" v="859" actId="1076"/>
          <ac:spMkLst>
            <pc:docMk/>
            <pc:sldMk cId="3590086990" sldId="278"/>
            <ac:spMk id="8" creationId="{B583BB2E-D7FF-35F3-9C86-B6FED913F0F2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6:31:11.461" v="858" actId="1076"/>
          <ac:spMkLst>
            <pc:docMk/>
            <pc:sldMk cId="3590086990" sldId="278"/>
            <ac:spMk id="9" creationId="{A365B381-1038-1D9D-D656-4C0C05F101F7}"/>
          </ac:spMkLst>
        </pc:spChg>
        <pc:spChg chg="add del mod">
          <ac:chgData name="Sabarish  Nair" userId="S::sabarish.nair@citycolleges.ie::7336bcbd-cfb4-47b4-9481-a88fcd73ef23" providerId="AD" clId="Web-{4CBEF033-CA91-455C-888F-4B412006C225}" dt="2024-02-02T15:36:03.581" v="826"/>
          <ac:spMkLst>
            <pc:docMk/>
            <pc:sldMk cId="3590086990" sldId="278"/>
            <ac:spMk id="10" creationId="{F8C6FAC0-C7DC-9831-A1F7-DC4745A4392C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5:38:08.991" v="834"/>
          <ac:spMkLst>
            <pc:docMk/>
            <pc:sldMk cId="3590086990" sldId="278"/>
            <ac:spMk id="11" creationId="{56E9B3E6-E277-4D68-BA48-9CB43FFBD6E2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5:38:08.991" v="834"/>
          <ac:spMkLst>
            <pc:docMk/>
            <pc:sldMk cId="3590086990" sldId="278"/>
            <ac:spMk id="13" creationId="{D5B0017B-2ECA-49AF-B397-DC140825DF8D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5:37:02.989" v="828"/>
          <ac:spMkLst>
            <pc:docMk/>
            <pc:sldMk cId="3590086990" sldId="278"/>
            <ac:spMk id="14" creationId="{56E9B3E6-E277-4D68-BA48-9CB43FFBD6E2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6:29:10.102" v="851"/>
          <ac:spMkLst>
            <pc:docMk/>
            <pc:sldMk cId="3590086990" sldId="278"/>
            <ac:spMk id="17" creationId="{6D1A2CED-DA9B-4CCF-8215-CFC65FE71603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6:29:10.102" v="851"/>
          <ac:spMkLst>
            <pc:docMk/>
            <pc:sldMk cId="3590086990" sldId="278"/>
            <ac:spMk id="18" creationId="{15589D35-CF9F-4DE9-A792-8571A09E9BC9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6:28:46.055" v="850"/>
          <ac:spMkLst>
            <pc:docMk/>
            <pc:sldMk cId="3590086990" sldId="278"/>
            <ac:spMk id="19" creationId="{9D8233B0-41B5-4D9A-AEEC-13DB66A8C9B5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6:28:46.055" v="850"/>
          <ac:spMkLst>
            <pc:docMk/>
            <pc:sldMk cId="3590086990" sldId="278"/>
            <ac:spMk id="20" creationId="{E659831F-0D9A-4C63-9EBB-8435B85A440F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5:37:02.989" v="828"/>
          <ac:spMkLst>
            <pc:docMk/>
            <pc:sldMk cId="3590086990" sldId="278"/>
            <ac:spMk id="21" creationId="{D5B0017B-2ECA-49AF-B397-DC140825DF8D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6:29:10.102" v="851"/>
          <ac:spMkLst>
            <pc:docMk/>
            <pc:sldMk cId="3590086990" sldId="278"/>
            <ac:spMk id="24" creationId="{562DFC44-A40C-4573-9230-B3EDB3EC8EEB}"/>
          </ac:spMkLst>
        </pc:spChg>
        <pc:grpChg chg="add del">
          <ac:chgData name="Sabarish  Nair" userId="S::sabarish.nair@citycolleges.ie::7336bcbd-cfb4-47b4-9481-a88fcd73ef23" providerId="AD" clId="Web-{4CBEF033-CA91-455C-888F-4B412006C225}" dt="2024-02-02T15:38:08.991" v="834"/>
          <ac:grpSpMkLst>
            <pc:docMk/>
            <pc:sldMk cId="3590086990" sldId="278"/>
            <ac:grpSpMk id="12" creationId="{AE1C45F0-260A-458C-96ED-C1F6D2151219}"/>
          </ac:grpSpMkLst>
        </pc:grpChg>
        <pc:grpChg chg="add del">
          <ac:chgData name="Sabarish  Nair" userId="S::sabarish.nair@citycolleges.ie::7336bcbd-cfb4-47b4-9481-a88fcd73ef23" providerId="AD" clId="Web-{4CBEF033-CA91-455C-888F-4B412006C225}" dt="2024-02-02T15:37:02.989" v="828"/>
          <ac:grpSpMkLst>
            <pc:docMk/>
            <pc:sldMk cId="3590086990" sldId="278"/>
            <ac:grpSpMk id="16" creationId="{AE1C45F0-260A-458C-96ED-C1F6D2151219}"/>
          </ac:grpSpMkLst>
        </pc:grpChg>
        <pc:grpChg chg="add del">
          <ac:chgData name="Sabarish  Nair" userId="S::sabarish.nair@citycolleges.ie::7336bcbd-cfb4-47b4-9481-a88fcd73ef23" providerId="AD" clId="Web-{4CBEF033-CA91-455C-888F-4B412006C225}" dt="2024-02-02T16:28:46.055" v="850"/>
          <ac:grpSpMkLst>
            <pc:docMk/>
            <pc:sldMk cId="3590086990" sldId="278"/>
            <ac:grpSpMk id="22" creationId="{28FAF094-D087-493F-8DF9-A486C2D6BBAA}"/>
          </ac:grpSpMkLst>
        </pc:grpChg>
        <pc:picChg chg="add mod ord">
          <ac:chgData name="Sabarish  Nair" userId="S::sabarish.nair@citycolleges.ie::7336bcbd-cfb4-47b4-9481-a88fcd73ef23" providerId="AD" clId="Web-{4CBEF033-CA91-455C-888F-4B412006C225}" dt="2024-02-02T16:30:50.914" v="854" actId="1076"/>
          <ac:picMkLst>
            <pc:docMk/>
            <pc:sldMk cId="3590086990" sldId="278"/>
            <ac:picMk id="4" creationId="{79EB9F9B-571C-F477-E867-6756E5DD512E}"/>
          </ac:picMkLst>
        </pc:picChg>
        <pc:cxnChg chg="add del">
          <ac:chgData name="Sabarish  Nair" userId="S::sabarish.nair@citycolleges.ie::7336bcbd-cfb4-47b4-9481-a88fcd73ef23" providerId="AD" clId="Web-{4CBEF033-CA91-455C-888F-4B412006C225}" dt="2024-02-02T15:38:08.991" v="834"/>
          <ac:cxnSpMkLst>
            <pc:docMk/>
            <pc:sldMk cId="3590086990" sldId="278"/>
            <ac:cxnSpMk id="15" creationId="{6CF1BAF6-AD41-4082-B212-8A1F9A2E8779}"/>
          </ac:cxnSpMkLst>
        </pc:cxnChg>
        <pc:cxnChg chg="add del">
          <ac:chgData name="Sabarish  Nair" userId="S::sabarish.nair@citycolleges.ie::7336bcbd-cfb4-47b4-9481-a88fcd73ef23" providerId="AD" clId="Web-{4CBEF033-CA91-455C-888F-4B412006C225}" dt="2024-02-02T15:37:02.989" v="828"/>
          <ac:cxnSpMkLst>
            <pc:docMk/>
            <pc:sldMk cId="3590086990" sldId="278"/>
            <ac:cxnSpMk id="23" creationId="{6CF1BAF6-AD41-4082-B212-8A1F9A2E8779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8:00:06.448" v="900"/>
        <pc:sldMkLst>
          <pc:docMk/>
          <pc:sldMk cId="1954766834" sldId="279"/>
        </pc:sldMkLst>
        <pc:spChg chg="mod">
          <ac:chgData name="Sabarish  Nair" userId="S::sabarish.nair@citycolleges.ie::7336bcbd-cfb4-47b4-9481-a88fcd73ef23" providerId="AD" clId="Web-{4CBEF033-CA91-455C-888F-4B412006C225}" dt="2024-02-02T18:00:06.448" v="900"/>
          <ac:spMkLst>
            <pc:docMk/>
            <pc:sldMk cId="1954766834" sldId="279"/>
            <ac:spMk id="2" creationId="{3D2BC9DE-AC81-EB27-B642-A3C39014AB16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8:00:06.448" v="900"/>
          <ac:spMkLst>
            <pc:docMk/>
            <pc:sldMk cId="1954766834" sldId="279"/>
            <ac:spMk id="3" creationId="{46C465CD-47B2-00B9-C25F-77B87B4E77CE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00:06.448" v="900"/>
          <ac:spMkLst>
            <pc:docMk/>
            <pc:sldMk cId="1954766834" sldId="279"/>
            <ac:spMk id="9" creationId="{2659FDB4-FCBE-4A89-B46D-43D4FA54464D}"/>
          </ac:spMkLst>
        </pc:spChg>
        <pc:graphicFrameChg chg="add">
          <ac:chgData name="Sabarish  Nair" userId="S::sabarish.nair@citycolleges.ie::7336bcbd-cfb4-47b4-9481-a88fcd73ef23" providerId="AD" clId="Web-{4CBEF033-CA91-455C-888F-4B412006C225}" dt="2024-02-02T18:00:06.448" v="900"/>
          <ac:graphicFrameMkLst>
            <pc:docMk/>
            <pc:sldMk cId="1954766834" sldId="279"/>
            <ac:graphicFrameMk id="5" creationId="{618EC15C-B233-B295-F43D-1BFFB1718CBB}"/>
          </ac:graphicFrameMkLst>
        </pc:graphicFrameChg>
        <pc:cxnChg chg="add">
          <ac:chgData name="Sabarish  Nair" userId="S::sabarish.nair@citycolleges.ie::7336bcbd-cfb4-47b4-9481-a88fcd73ef23" providerId="AD" clId="Web-{4CBEF033-CA91-455C-888F-4B412006C225}" dt="2024-02-02T18:00:06.448" v="900"/>
          <ac:cxnSpMkLst>
            <pc:docMk/>
            <pc:sldMk cId="1954766834" sldId="279"/>
            <ac:cxnSpMk id="11" creationId="{C8F51B3F-8331-4E4A-AE96-D47B1006EEAD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8:02:57.818" v="973"/>
        <pc:sldMkLst>
          <pc:docMk/>
          <pc:sldMk cId="3086761711" sldId="280"/>
        </pc:sldMkLst>
        <pc:spChg chg="mod">
          <ac:chgData name="Sabarish  Nair" userId="S::sabarish.nair@citycolleges.ie::7336bcbd-cfb4-47b4-9481-a88fcd73ef23" providerId="AD" clId="Web-{4CBEF033-CA91-455C-888F-4B412006C225}" dt="2024-02-02T18:02:57.818" v="973"/>
          <ac:spMkLst>
            <pc:docMk/>
            <pc:sldMk cId="3086761711" sldId="280"/>
            <ac:spMk id="2" creationId="{7D815BCD-3067-C66D-2747-9D577C13601E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8:02:57.818" v="973"/>
          <ac:spMkLst>
            <pc:docMk/>
            <pc:sldMk cId="3086761711" sldId="280"/>
            <ac:spMk id="3" creationId="{29929479-CC3E-C696-7A3C-17C2413793CC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02:57.818" v="973"/>
          <ac:spMkLst>
            <pc:docMk/>
            <pc:sldMk cId="3086761711" sldId="280"/>
            <ac:spMk id="9" creationId="{2659FDB4-FCBE-4A89-B46D-43D4FA54464D}"/>
          </ac:spMkLst>
        </pc:spChg>
        <pc:graphicFrameChg chg="add">
          <ac:chgData name="Sabarish  Nair" userId="S::sabarish.nair@citycolleges.ie::7336bcbd-cfb4-47b4-9481-a88fcd73ef23" providerId="AD" clId="Web-{4CBEF033-CA91-455C-888F-4B412006C225}" dt="2024-02-02T18:02:57.818" v="973"/>
          <ac:graphicFrameMkLst>
            <pc:docMk/>
            <pc:sldMk cId="3086761711" sldId="280"/>
            <ac:graphicFrameMk id="5" creationId="{C9C44E58-EB5D-7967-600B-496021FBFD3E}"/>
          </ac:graphicFrameMkLst>
        </pc:graphicFrameChg>
        <pc:cxnChg chg="add">
          <ac:chgData name="Sabarish  Nair" userId="S::sabarish.nair@citycolleges.ie::7336bcbd-cfb4-47b4-9481-a88fcd73ef23" providerId="AD" clId="Web-{4CBEF033-CA91-455C-888F-4B412006C225}" dt="2024-02-02T18:02:57.818" v="973"/>
          <ac:cxnSpMkLst>
            <pc:docMk/>
            <pc:sldMk cId="3086761711" sldId="280"/>
            <ac:cxnSpMk id="11" creationId="{C8F51B3F-8331-4E4A-AE96-D47B1006EEAD}"/>
          </ac:cxnSpMkLst>
        </pc:cxnChg>
      </pc:sldChg>
      <pc:sldChg chg="addSp modSp new mod setBg">
        <pc:chgData name="Sabarish  Nair" userId="S::sabarish.nair@citycolleges.ie::7336bcbd-cfb4-47b4-9481-a88fcd73ef23" providerId="AD" clId="Web-{4CBEF033-CA91-455C-888F-4B412006C225}" dt="2024-02-02T18:09:44.967" v="1003"/>
        <pc:sldMkLst>
          <pc:docMk/>
          <pc:sldMk cId="4015896424" sldId="281"/>
        </pc:sldMkLst>
        <pc:spChg chg="mod">
          <ac:chgData name="Sabarish  Nair" userId="S::sabarish.nair@citycolleges.ie::7336bcbd-cfb4-47b4-9481-a88fcd73ef23" providerId="AD" clId="Web-{4CBEF033-CA91-455C-888F-4B412006C225}" dt="2024-02-02T18:09:44.967" v="1003"/>
          <ac:spMkLst>
            <pc:docMk/>
            <pc:sldMk cId="4015896424" sldId="281"/>
            <ac:spMk id="2" creationId="{59575BE7-0F40-E2AE-73DD-925DFC809420}"/>
          </ac:spMkLst>
        </pc:spChg>
        <pc:spChg chg="mod">
          <ac:chgData name="Sabarish  Nair" userId="S::sabarish.nair@citycolleges.ie::7336bcbd-cfb4-47b4-9481-a88fcd73ef23" providerId="AD" clId="Web-{4CBEF033-CA91-455C-888F-4B412006C225}" dt="2024-02-02T18:09:44.967" v="1003"/>
          <ac:spMkLst>
            <pc:docMk/>
            <pc:sldMk cId="4015896424" sldId="281"/>
            <ac:spMk id="3" creationId="{F1FA128C-B0F8-88C8-912E-3266B13D5B72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09:44.967" v="1003"/>
          <ac:spMkLst>
            <pc:docMk/>
            <pc:sldMk cId="4015896424" sldId="281"/>
            <ac:spMk id="8" creationId="{B6CDA21F-E7AF-4C75-8395-33F58D5B0E4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09:44.967" v="1003"/>
          <ac:spMkLst>
            <pc:docMk/>
            <pc:sldMk cId="4015896424" sldId="281"/>
            <ac:spMk id="15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8:09:44.967" v="1003"/>
          <ac:grpSpMkLst>
            <pc:docMk/>
            <pc:sldMk cId="4015896424" sldId="281"/>
            <ac:grpSpMk id="10" creationId="{AE1C45F0-260A-458C-96ED-C1F6D2151219}"/>
          </ac:grpSpMkLst>
        </pc:grpChg>
        <pc:cxnChg chg="add">
          <ac:chgData name="Sabarish  Nair" userId="S::sabarish.nair@citycolleges.ie::7336bcbd-cfb4-47b4-9481-a88fcd73ef23" providerId="AD" clId="Web-{4CBEF033-CA91-455C-888F-4B412006C225}" dt="2024-02-02T18:09:44.967" v="1003"/>
          <ac:cxnSpMkLst>
            <pc:docMk/>
            <pc:sldMk cId="4015896424" sldId="281"/>
            <ac:cxnSpMk id="17" creationId="{6CF1BAF6-AD41-4082-B212-8A1F9A2E8779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8:11:58.584" v="1014" actId="1076"/>
        <pc:sldMkLst>
          <pc:docMk/>
          <pc:sldMk cId="3907702955" sldId="282"/>
        </pc:sldMkLst>
        <pc:spChg chg="del">
          <ac:chgData name="Sabarish  Nair" userId="S::sabarish.nair@citycolleges.ie::7336bcbd-cfb4-47b4-9481-a88fcd73ef23" providerId="AD" clId="Web-{4CBEF033-CA91-455C-888F-4B412006C225}" dt="2024-02-02T18:10:55.721" v="1008"/>
          <ac:spMkLst>
            <pc:docMk/>
            <pc:sldMk cId="3907702955" sldId="282"/>
            <ac:spMk id="2" creationId="{FA5AF949-7D17-C5A6-71CE-6C99EE36BA37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8:10:44.595" v="1007"/>
          <ac:spMkLst>
            <pc:docMk/>
            <pc:sldMk cId="3907702955" sldId="282"/>
            <ac:spMk id="3" creationId="{3BA160D6-D398-2681-A3D8-5E4CB7DFB85D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8:11:50.271" v="1012"/>
          <ac:spMkLst>
            <pc:docMk/>
            <pc:sldMk cId="3907702955" sldId="282"/>
            <ac:spMk id="9" creationId="{CEE6A261-5C95-EDB7-66A9-4F0E41619CFB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11:44.614" v="1011"/>
          <ac:spMkLst>
            <pc:docMk/>
            <pc:sldMk cId="3907702955" sldId="282"/>
            <ac:spMk id="12" creationId="{700E0F77-E936-4985-B7B1-B9823486AC33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11:44.614" v="1011"/>
          <ac:spMkLst>
            <pc:docMk/>
            <pc:sldMk cId="3907702955" sldId="282"/>
            <ac:spMk id="14" creationId="{95C8260E-968F-44E8-A823-ABB431311926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11:44.614" v="1011"/>
          <ac:spMkLst>
            <pc:docMk/>
            <pc:sldMk cId="3907702955" sldId="282"/>
            <ac:spMk id="16" creationId="{2C1BBA94-3F40-40AA-8BB9-E69E25E537C1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8:11:53.943" v="1013"/>
          <ac:spMkLst>
            <pc:docMk/>
            <pc:sldMk cId="3907702955" sldId="282"/>
            <ac:spMk id="18" creationId="{FE43805F-24A6-46A4-B19B-54F28347355C}"/>
          </ac:spMkLst>
        </pc:spChg>
        <pc:picChg chg="add del mod ord">
          <ac:chgData name="Sabarish  Nair" userId="S::sabarish.nair@citycolleges.ie::7336bcbd-cfb4-47b4-9481-a88fcd73ef23" providerId="AD" clId="Web-{4CBEF033-CA91-455C-888F-4B412006C225}" dt="2024-02-02T18:10:36.688" v="1006"/>
          <ac:picMkLst>
            <pc:docMk/>
            <pc:sldMk cId="3907702955" sldId="282"/>
            <ac:picMk id="4" creationId="{C5FE2DBF-CFB8-730F-0FB0-62D439D99B19}"/>
          </ac:picMkLst>
        </pc:picChg>
        <pc:picChg chg="add mod ord">
          <ac:chgData name="Sabarish  Nair" userId="S::sabarish.nair@citycolleges.ie::7336bcbd-cfb4-47b4-9481-a88fcd73ef23" providerId="AD" clId="Web-{4CBEF033-CA91-455C-888F-4B412006C225}" dt="2024-02-02T18:11:58.584" v="1014" actId="1076"/>
          <ac:picMkLst>
            <pc:docMk/>
            <pc:sldMk cId="3907702955" sldId="282"/>
            <ac:picMk id="5" creationId="{E46952D1-E8FA-74DE-E2BD-14B99BBCF725}"/>
          </ac:picMkLst>
        </pc:pic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8:18:50.842" v="1278"/>
        <pc:sldMkLst>
          <pc:docMk/>
          <pc:sldMk cId="3454886646" sldId="283"/>
        </pc:sldMkLst>
        <pc:spChg chg="mod">
          <ac:chgData name="Sabarish  Nair" userId="S::sabarish.nair@citycolleges.ie::7336bcbd-cfb4-47b4-9481-a88fcd73ef23" providerId="AD" clId="Web-{4CBEF033-CA91-455C-888F-4B412006C225}" dt="2024-02-02T18:18:50.842" v="1278"/>
          <ac:spMkLst>
            <pc:docMk/>
            <pc:sldMk cId="3454886646" sldId="283"/>
            <ac:spMk id="2" creationId="{AC61EA29-75B1-A088-9600-A2618814B661}"/>
          </ac:spMkLst>
        </pc:spChg>
        <pc:spChg chg="del mod">
          <ac:chgData name="Sabarish  Nair" userId="S::sabarish.nair@citycolleges.ie::7336bcbd-cfb4-47b4-9481-a88fcd73ef23" providerId="AD" clId="Web-{4CBEF033-CA91-455C-888F-4B412006C225}" dt="2024-02-02T18:16:16.177" v="1025"/>
          <ac:spMkLst>
            <pc:docMk/>
            <pc:sldMk cId="3454886646" sldId="283"/>
            <ac:spMk id="3" creationId="{9EBFDA29-DB54-0D6F-56A4-9C9280624137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18:50.842" v="1278"/>
          <ac:spMkLst>
            <pc:docMk/>
            <pc:sldMk cId="3454886646" sldId="283"/>
            <ac:spMk id="9" creationId="{56E9B3E6-E277-4D68-BA48-9CB43FFBD6E2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18:50.842" v="1278"/>
          <ac:spMkLst>
            <pc:docMk/>
            <pc:sldMk cId="3454886646" sldId="283"/>
            <ac:spMk id="16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8:18:50.842" v="1278"/>
          <ac:grpSpMkLst>
            <pc:docMk/>
            <pc:sldMk cId="3454886646" sldId="283"/>
            <ac:grpSpMk id="11" creationId="{AE1C45F0-260A-458C-96ED-C1F6D2151219}"/>
          </ac:grpSpMkLst>
        </pc:grpChg>
        <pc:graphicFrameChg chg="add mod ord modGraphic">
          <ac:chgData name="Sabarish  Nair" userId="S::sabarish.nair@citycolleges.ie::7336bcbd-cfb4-47b4-9481-a88fcd73ef23" providerId="AD" clId="Web-{4CBEF033-CA91-455C-888F-4B412006C225}" dt="2024-02-02T18:18:50.842" v="1278"/>
          <ac:graphicFrameMkLst>
            <pc:docMk/>
            <pc:sldMk cId="3454886646" sldId="283"/>
            <ac:graphicFrameMk id="4" creationId="{460E71FC-D1B9-35A3-11DC-776DB9F2BC58}"/>
          </ac:graphicFrameMkLst>
        </pc:graphicFrameChg>
        <pc:cxnChg chg="add">
          <ac:chgData name="Sabarish  Nair" userId="S::sabarish.nair@citycolleges.ie::7336bcbd-cfb4-47b4-9481-a88fcd73ef23" providerId="AD" clId="Web-{4CBEF033-CA91-455C-888F-4B412006C225}" dt="2024-02-02T18:18:50.842" v="1278"/>
          <ac:cxnSpMkLst>
            <pc:docMk/>
            <pc:sldMk cId="3454886646" sldId="283"/>
            <ac:cxnSpMk id="18" creationId="{6CF1BAF6-AD41-4082-B212-8A1F9A2E8779}"/>
          </ac:cxnSpMkLst>
        </pc:cxnChg>
      </pc:sldChg>
      <pc:sldChg chg="addSp delSp modSp new mod setBg">
        <pc:chgData name="Sabarish  Nair" userId="S::sabarish.nair@citycolleges.ie::7336bcbd-cfb4-47b4-9481-a88fcd73ef23" providerId="AD" clId="Web-{4CBEF033-CA91-455C-888F-4B412006C225}" dt="2024-02-02T18:27:25.341" v="1356"/>
        <pc:sldMkLst>
          <pc:docMk/>
          <pc:sldMk cId="3475835794" sldId="284"/>
        </pc:sldMkLst>
        <pc:spChg chg="mod">
          <ac:chgData name="Sabarish  Nair" userId="S::sabarish.nair@citycolleges.ie::7336bcbd-cfb4-47b4-9481-a88fcd73ef23" providerId="AD" clId="Web-{4CBEF033-CA91-455C-888F-4B412006C225}" dt="2024-02-02T18:27:25.341" v="1356"/>
          <ac:spMkLst>
            <pc:docMk/>
            <pc:sldMk cId="3475835794" sldId="284"/>
            <ac:spMk id="2" creationId="{937C01FC-B556-A31E-77CB-AC2FE0EE6D70}"/>
          </ac:spMkLst>
        </pc:spChg>
        <pc:spChg chg="add del mod">
          <ac:chgData name="Sabarish  Nair" userId="S::sabarish.nair@citycolleges.ie::7336bcbd-cfb4-47b4-9481-a88fcd73ef23" providerId="AD" clId="Web-{4CBEF033-CA91-455C-888F-4B412006C225}" dt="2024-02-02T18:26:30.869" v="1355"/>
          <ac:spMkLst>
            <pc:docMk/>
            <pc:sldMk cId="3475835794" sldId="284"/>
            <ac:spMk id="3" creationId="{A31CA225-57F8-3C0E-0973-9BD2810F74B0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8:26:30.838" v="1354"/>
          <ac:spMkLst>
            <pc:docMk/>
            <pc:sldMk cId="3475835794" sldId="284"/>
            <ac:spMk id="9" creationId="{2659FDB4-FCBE-4A89-B46D-43D4FA54464D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8:27:25.341" v="1356"/>
          <ac:spMkLst>
            <pc:docMk/>
            <pc:sldMk cId="3475835794" sldId="284"/>
            <ac:spMk id="13" creationId="{04812C46-200A-4DEB-A05E-3ED6C68C2387}"/>
          </ac:spMkLst>
        </pc:spChg>
        <pc:spChg chg="add del">
          <ac:chgData name="Sabarish  Nair" userId="S::sabarish.nair@citycolleges.ie::7336bcbd-cfb4-47b4-9481-a88fcd73ef23" providerId="AD" clId="Web-{4CBEF033-CA91-455C-888F-4B412006C225}" dt="2024-02-02T18:27:25.341" v="1356"/>
          <ac:spMkLst>
            <pc:docMk/>
            <pc:sldMk cId="3475835794" sldId="284"/>
            <ac:spMk id="15" creationId="{D1EA859B-E555-4109-94F3-6700E046E008}"/>
          </ac:spMkLst>
        </pc:spChg>
        <pc:spChg chg="add mod">
          <ac:chgData name="Sabarish  Nair" userId="S::sabarish.nair@citycolleges.ie::7336bcbd-cfb4-47b4-9481-a88fcd73ef23" providerId="AD" clId="Web-{4CBEF033-CA91-455C-888F-4B412006C225}" dt="2024-02-02T18:27:25.341" v="1356"/>
          <ac:spMkLst>
            <pc:docMk/>
            <pc:sldMk cId="3475835794" sldId="284"/>
            <ac:spMk id="16" creationId="{A31CA225-57F8-3C0E-0973-9BD2810F74B0}"/>
          </ac:spMkLst>
        </pc:spChg>
        <pc:graphicFrameChg chg="add del">
          <ac:chgData name="Sabarish  Nair" userId="S::sabarish.nair@citycolleges.ie::7336bcbd-cfb4-47b4-9481-a88fcd73ef23" providerId="AD" clId="Web-{4CBEF033-CA91-455C-888F-4B412006C225}" dt="2024-02-02T18:26:30.838" v="1354"/>
          <ac:graphicFrameMkLst>
            <pc:docMk/>
            <pc:sldMk cId="3475835794" sldId="284"/>
            <ac:graphicFrameMk id="5" creationId="{672D1446-8F00-B9BD-7612-810DE14F9EC4}"/>
          </ac:graphicFrameMkLst>
        </pc:graphicFrameChg>
        <pc:picChg chg="add mod ord">
          <ac:chgData name="Sabarish  Nair" userId="S::sabarish.nair@citycolleges.ie::7336bcbd-cfb4-47b4-9481-a88fcd73ef23" providerId="AD" clId="Web-{4CBEF033-CA91-455C-888F-4B412006C225}" dt="2024-02-02T18:27:25.341" v="1356"/>
          <ac:picMkLst>
            <pc:docMk/>
            <pc:sldMk cId="3475835794" sldId="284"/>
            <ac:picMk id="14" creationId="{2A69594A-5F89-2CEF-6519-CB3058F30B2E}"/>
          </ac:picMkLst>
        </pc:picChg>
        <pc:cxnChg chg="add del">
          <ac:chgData name="Sabarish  Nair" userId="S::sabarish.nair@citycolleges.ie::7336bcbd-cfb4-47b4-9481-a88fcd73ef23" providerId="AD" clId="Web-{4CBEF033-CA91-455C-888F-4B412006C225}" dt="2024-02-02T18:26:30.838" v="1354"/>
          <ac:cxnSpMkLst>
            <pc:docMk/>
            <pc:sldMk cId="3475835794" sldId="284"/>
            <ac:cxnSpMk id="11" creationId="{C8F51B3F-8331-4E4A-AE96-D47B1006EEAD}"/>
          </ac:cxnSpMkLst>
        </pc:cxnChg>
        <pc:cxnChg chg="add">
          <ac:chgData name="Sabarish  Nair" userId="S::sabarish.nair@citycolleges.ie::7336bcbd-cfb4-47b4-9481-a88fcd73ef23" providerId="AD" clId="Web-{4CBEF033-CA91-455C-888F-4B412006C225}" dt="2024-02-02T18:27:25.341" v="1356"/>
          <ac:cxnSpMkLst>
            <pc:docMk/>
            <pc:sldMk cId="3475835794" sldId="284"/>
            <ac:cxnSpMk id="21" creationId="{1503BFE4-729B-D9D0-C17B-501E6AF1127A}"/>
          </ac:cxnSpMkLst>
        </pc:cxnChg>
      </pc:sldChg>
      <pc:sldChg chg="addSp modSp new mod setBg">
        <pc:chgData name="Sabarish  Nair" userId="S::sabarish.nair@citycolleges.ie::7336bcbd-cfb4-47b4-9481-a88fcd73ef23" providerId="AD" clId="Web-{4CBEF033-CA91-455C-888F-4B412006C225}" dt="2024-02-02T18:37:16.548" v="1402" actId="20577"/>
        <pc:sldMkLst>
          <pc:docMk/>
          <pc:sldMk cId="1370630508" sldId="285"/>
        </pc:sldMkLst>
        <pc:spChg chg="mod">
          <ac:chgData name="Sabarish  Nair" userId="S::sabarish.nair@citycolleges.ie::7336bcbd-cfb4-47b4-9481-a88fcd73ef23" providerId="AD" clId="Web-{4CBEF033-CA91-455C-888F-4B412006C225}" dt="2024-02-02T18:37:03.328" v="1398"/>
          <ac:spMkLst>
            <pc:docMk/>
            <pc:sldMk cId="1370630508" sldId="285"/>
            <ac:spMk id="2" creationId="{7B2EC02E-BF60-1F71-89E3-F72357020B0B}"/>
          </ac:spMkLst>
        </pc:spChg>
        <pc:spChg chg="mod">
          <ac:chgData name="Sabarish  Nair" userId="S::sabarish.nair@citycolleges.ie::7336bcbd-cfb4-47b4-9481-a88fcd73ef23" providerId="AD" clId="Web-{4CBEF033-CA91-455C-888F-4B412006C225}" dt="2024-02-02T18:37:16.548" v="1402" actId="20577"/>
          <ac:spMkLst>
            <pc:docMk/>
            <pc:sldMk cId="1370630508" sldId="285"/>
            <ac:spMk id="3" creationId="{CFF1FDE6-37D2-882B-8DED-BC36AD9069D2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37:03.328" v="1398"/>
          <ac:spMkLst>
            <pc:docMk/>
            <pc:sldMk cId="1370630508" sldId="285"/>
            <ac:spMk id="8" creationId="{B6CDA21F-E7AF-4C75-8395-33F58D5B0E45}"/>
          </ac:spMkLst>
        </pc:spChg>
        <pc:spChg chg="add">
          <ac:chgData name="Sabarish  Nair" userId="S::sabarish.nair@citycolleges.ie::7336bcbd-cfb4-47b4-9481-a88fcd73ef23" providerId="AD" clId="Web-{4CBEF033-CA91-455C-888F-4B412006C225}" dt="2024-02-02T18:37:03.328" v="1398"/>
          <ac:spMkLst>
            <pc:docMk/>
            <pc:sldMk cId="1370630508" sldId="285"/>
            <ac:spMk id="15" creationId="{D5B0017B-2ECA-49AF-B397-DC140825DF8D}"/>
          </ac:spMkLst>
        </pc:spChg>
        <pc:grpChg chg="add">
          <ac:chgData name="Sabarish  Nair" userId="S::sabarish.nair@citycolleges.ie::7336bcbd-cfb4-47b4-9481-a88fcd73ef23" providerId="AD" clId="Web-{4CBEF033-CA91-455C-888F-4B412006C225}" dt="2024-02-02T18:37:03.328" v="1398"/>
          <ac:grpSpMkLst>
            <pc:docMk/>
            <pc:sldMk cId="1370630508" sldId="285"/>
            <ac:grpSpMk id="10" creationId="{AE1C45F0-260A-458C-96ED-C1F6D2151219}"/>
          </ac:grpSpMkLst>
        </pc:grpChg>
        <pc:cxnChg chg="add">
          <ac:chgData name="Sabarish  Nair" userId="S::sabarish.nair@citycolleges.ie::7336bcbd-cfb4-47b4-9481-a88fcd73ef23" providerId="AD" clId="Web-{4CBEF033-CA91-455C-888F-4B412006C225}" dt="2024-02-02T18:37:03.328" v="1398"/>
          <ac:cxnSpMkLst>
            <pc:docMk/>
            <pc:sldMk cId="1370630508" sldId="285"/>
            <ac:cxnSpMk id="17" creationId="{6CF1BAF6-AD41-4082-B212-8A1F9A2E8779}"/>
          </ac:cxnSpMkLst>
        </pc:cxn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52A69F-9DEB-4346-9350-296EC19F668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6BC74E2-DD02-425E-8CC2-417FBACB38E4}">
      <dgm:prSet/>
      <dgm:spPr/>
      <dgm:t>
        <a:bodyPr/>
        <a:lstStyle/>
        <a:p>
          <a:r>
            <a:rPr lang="en-GB"/>
            <a:t>9 years of work experience</a:t>
          </a:r>
          <a:endParaRPr lang="en-US"/>
        </a:p>
      </dgm:t>
    </dgm:pt>
    <dgm:pt modelId="{615FC547-AC9C-43FD-9180-ECE3F124CD73}" type="parTrans" cxnId="{26B3BF33-7F75-43E5-84D9-ACC3DDA44340}">
      <dgm:prSet/>
      <dgm:spPr/>
      <dgm:t>
        <a:bodyPr/>
        <a:lstStyle/>
        <a:p>
          <a:endParaRPr lang="en-US"/>
        </a:p>
      </dgm:t>
    </dgm:pt>
    <dgm:pt modelId="{33D65AC2-8146-4EAA-9D66-737171046C96}" type="sibTrans" cxnId="{26B3BF33-7F75-43E5-84D9-ACC3DDA44340}">
      <dgm:prSet/>
      <dgm:spPr/>
      <dgm:t>
        <a:bodyPr/>
        <a:lstStyle/>
        <a:p>
          <a:endParaRPr lang="en-US"/>
        </a:p>
      </dgm:t>
    </dgm:pt>
    <dgm:pt modelId="{2EBED1BD-512A-4EBA-B42F-4D8B745AF69F}">
      <dgm:prSet/>
      <dgm:spPr/>
      <dgm:t>
        <a:bodyPr/>
        <a:lstStyle/>
        <a:p>
          <a:r>
            <a:rPr lang="en-GB"/>
            <a:t>Bachelors in Information Technology</a:t>
          </a:r>
          <a:endParaRPr lang="en-US"/>
        </a:p>
      </dgm:t>
    </dgm:pt>
    <dgm:pt modelId="{22D69C94-7FCB-49FD-B461-F5B7CCA9B8F0}" type="parTrans" cxnId="{D1E1EA28-82F1-4BE2-B5B6-512742658249}">
      <dgm:prSet/>
      <dgm:spPr/>
      <dgm:t>
        <a:bodyPr/>
        <a:lstStyle/>
        <a:p>
          <a:endParaRPr lang="en-US"/>
        </a:p>
      </dgm:t>
    </dgm:pt>
    <dgm:pt modelId="{35F4AF0E-9704-43E7-99A0-BBA6D18810DF}" type="sibTrans" cxnId="{D1E1EA28-82F1-4BE2-B5B6-512742658249}">
      <dgm:prSet/>
      <dgm:spPr/>
      <dgm:t>
        <a:bodyPr/>
        <a:lstStyle/>
        <a:p>
          <a:endParaRPr lang="en-US"/>
        </a:p>
      </dgm:t>
    </dgm:pt>
    <dgm:pt modelId="{AF2E5235-5DFC-401D-B47B-F16CE4377113}">
      <dgm:prSet/>
      <dgm:spPr/>
      <dgm:t>
        <a:bodyPr/>
        <a:lstStyle/>
        <a:p>
          <a:r>
            <a:rPr lang="en-GB"/>
            <a:t>Masters in Business Analytics</a:t>
          </a:r>
          <a:endParaRPr lang="en-US"/>
        </a:p>
      </dgm:t>
    </dgm:pt>
    <dgm:pt modelId="{9A1C8E1D-2545-46CA-8BE5-2580D7F25FDA}" type="parTrans" cxnId="{1B25EDF2-500C-435A-B857-2077D8B283C4}">
      <dgm:prSet/>
      <dgm:spPr/>
      <dgm:t>
        <a:bodyPr/>
        <a:lstStyle/>
        <a:p>
          <a:endParaRPr lang="en-US"/>
        </a:p>
      </dgm:t>
    </dgm:pt>
    <dgm:pt modelId="{0B4AD3FA-B631-42D3-94BA-F857C373B921}" type="sibTrans" cxnId="{1B25EDF2-500C-435A-B857-2077D8B283C4}">
      <dgm:prSet/>
      <dgm:spPr/>
      <dgm:t>
        <a:bodyPr/>
        <a:lstStyle/>
        <a:p>
          <a:endParaRPr lang="en-US"/>
        </a:p>
      </dgm:t>
    </dgm:pt>
    <dgm:pt modelId="{5EB17143-977D-4EF0-B17A-7FD2B8001009}">
      <dgm:prSet/>
      <dgm:spPr/>
      <dgm:t>
        <a:bodyPr/>
        <a:lstStyle/>
        <a:p>
          <a:r>
            <a:rPr lang="en-GB"/>
            <a:t>Worked as a software developer, senior analyst and product manager</a:t>
          </a:r>
          <a:endParaRPr lang="en-US"/>
        </a:p>
      </dgm:t>
    </dgm:pt>
    <dgm:pt modelId="{1BF678B9-1C1A-474A-8FFA-614A09B6B2A5}" type="parTrans" cxnId="{B819ADDD-B609-4E96-B2C2-634D811EE00D}">
      <dgm:prSet/>
      <dgm:spPr/>
      <dgm:t>
        <a:bodyPr/>
        <a:lstStyle/>
        <a:p>
          <a:endParaRPr lang="en-US"/>
        </a:p>
      </dgm:t>
    </dgm:pt>
    <dgm:pt modelId="{B43E6274-90C9-4819-BE91-16420B980F0F}" type="sibTrans" cxnId="{B819ADDD-B609-4E96-B2C2-634D811EE00D}">
      <dgm:prSet/>
      <dgm:spPr/>
      <dgm:t>
        <a:bodyPr/>
        <a:lstStyle/>
        <a:p>
          <a:endParaRPr lang="en-US"/>
        </a:p>
      </dgm:t>
    </dgm:pt>
    <dgm:pt modelId="{0897F8DE-FFA7-4BB2-ADE9-4B4940C9955D}" type="pres">
      <dgm:prSet presAssocID="{8152A69F-9DEB-4346-9350-296EC19F6688}" presName="root" presStyleCnt="0">
        <dgm:presLayoutVars>
          <dgm:dir/>
          <dgm:resizeHandles val="exact"/>
        </dgm:presLayoutVars>
      </dgm:prSet>
      <dgm:spPr/>
    </dgm:pt>
    <dgm:pt modelId="{382BD075-8D0A-470D-B620-CEA243061F70}" type="pres">
      <dgm:prSet presAssocID="{E6BC74E2-DD02-425E-8CC2-417FBACB38E4}" presName="compNode" presStyleCnt="0"/>
      <dgm:spPr/>
    </dgm:pt>
    <dgm:pt modelId="{08FFC5F4-7709-45F5-8883-DA0FA22F61F9}" type="pres">
      <dgm:prSet presAssocID="{E6BC74E2-DD02-425E-8CC2-417FBACB38E4}" presName="bgRect" presStyleLbl="bgShp" presStyleIdx="0" presStyleCnt="4"/>
      <dgm:spPr/>
    </dgm:pt>
    <dgm:pt modelId="{31B48B5C-8B93-406E-BAF8-B5852805857E}" type="pres">
      <dgm:prSet presAssocID="{E6BC74E2-DD02-425E-8CC2-417FBACB38E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8082E716-440F-46CB-BEEE-81DCE9563EB4}" type="pres">
      <dgm:prSet presAssocID="{E6BC74E2-DD02-425E-8CC2-417FBACB38E4}" presName="spaceRect" presStyleCnt="0"/>
      <dgm:spPr/>
    </dgm:pt>
    <dgm:pt modelId="{9B83D4A9-2F27-4C19-9EB6-5CBDED5B7228}" type="pres">
      <dgm:prSet presAssocID="{E6BC74E2-DD02-425E-8CC2-417FBACB38E4}" presName="parTx" presStyleLbl="revTx" presStyleIdx="0" presStyleCnt="4">
        <dgm:presLayoutVars>
          <dgm:chMax val="0"/>
          <dgm:chPref val="0"/>
        </dgm:presLayoutVars>
      </dgm:prSet>
      <dgm:spPr/>
    </dgm:pt>
    <dgm:pt modelId="{18DBE7D5-B0D7-4133-98FA-D7E3FCFAE787}" type="pres">
      <dgm:prSet presAssocID="{33D65AC2-8146-4EAA-9D66-737171046C96}" presName="sibTrans" presStyleCnt="0"/>
      <dgm:spPr/>
    </dgm:pt>
    <dgm:pt modelId="{4F2DFC2F-1273-431D-8CEF-14379587EBB4}" type="pres">
      <dgm:prSet presAssocID="{2EBED1BD-512A-4EBA-B42F-4D8B745AF69F}" presName="compNode" presStyleCnt="0"/>
      <dgm:spPr/>
    </dgm:pt>
    <dgm:pt modelId="{AD94273E-2DC6-4008-A09E-40E9A81E2C3E}" type="pres">
      <dgm:prSet presAssocID="{2EBED1BD-512A-4EBA-B42F-4D8B745AF69F}" presName="bgRect" presStyleLbl="bgShp" presStyleIdx="1" presStyleCnt="4"/>
      <dgm:spPr/>
    </dgm:pt>
    <dgm:pt modelId="{B7A0C963-92E2-4641-A881-9B1057387D02}" type="pres">
      <dgm:prSet presAssocID="{2EBED1BD-512A-4EBA-B42F-4D8B745AF69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C641B74-A0EB-4D90-8F22-12FABBA3B555}" type="pres">
      <dgm:prSet presAssocID="{2EBED1BD-512A-4EBA-B42F-4D8B745AF69F}" presName="spaceRect" presStyleCnt="0"/>
      <dgm:spPr/>
    </dgm:pt>
    <dgm:pt modelId="{3FD204FA-85A0-458A-9EE2-7521CE5C9911}" type="pres">
      <dgm:prSet presAssocID="{2EBED1BD-512A-4EBA-B42F-4D8B745AF69F}" presName="parTx" presStyleLbl="revTx" presStyleIdx="1" presStyleCnt="4">
        <dgm:presLayoutVars>
          <dgm:chMax val="0"/>
          <dgm:chPref val="0"/>
        </dgm:presLayoutVars>
      </dgm:prSet>
      <dgm:spPr/>
    </dgm:pt>
    <dgm:pt modelId="{428931D3-44E1-4308-BCFF-66CD1B78749E}" type="pres">
      <dgm:prSet presAssocID="{35F4AF0E-9704-43E7-99A0-BBA6D18810DF}" presName="sibTrans" presStyleCnt="0"/>
      <dgm:spPr/>
    </dgm:pt>
    <dgm:pt modelId="{FE6AE53E-033F-4CE4-ABA4-5F41E42EC5B4}" type="pres">
      <dgm:prSet presAssocID="{AF2E5235-5DFC-401D-B47B-F16CE4377113}" presName="compNode" presStyleCnt="0"/>
      <dgm:spPr/>
    </dgm:pt>
    <dgm:pt modelId="{83313AE1-9D1F-4DEE-A481-20A2009966C1}" type="pres">
      <dgm:prSet presAssocID="{AF2E5235-5DFC-401D-B47B-F16CE4377113}" presName="bgRect" presStyleLbl="bgShp" presStyleIdx="2" presStyleCnt="4"/>
      <dgm:spPr/>
    </dgm:pt>
    <dgm:pt modelId="{1A0EC8C6-6043-4CD3-BD3D-974A119AA4BC}" type="pres">
      <dgm:prSet presAssocID="{AF2E5235-5DFC-401D-B47B-F16CE437711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F51E6E3-A282-43B2-9670-23CE24265618}" type="pres">
      <dgm:prSet presAssocID="{AF2E5235-5DFC-401D-B47B-F16CE4377113}" presName="spaceRect" presStyleCnt="0"/>
      <dgm:spPr/>
    </dgm:pt>
    <dgm:pt modelId="{EBD88B9A-AD70-479A-A636-3CEB334C615E}" type="pres">
      <dgm:prSet presAssocID="{AF2E5235-5DFC-401D-B47B-F16CE4377113}" presName="parTx" presStyleLbl="revTx" presStyleIdx="2" presStyleCnt="4">
        <dgm:presLayoutVars>
          <dgm:chMax val="0"/>
          <dgm:chPref val="0"/>
        </dgm:presLayoutVars>
      </dgm:prSet>
      <dgm:spPr/>
    </dgm:pt>
    <dgm:pt modelId="{B9B711AE-67C8-4FDA-9B6C-D8D251615C46}" type="pres">
      <dgm:prSet presAssocID="{0B4AD3FA-B631-42D3-94BA-F857C373B921}" presName="sibTrans" presStyleCnt="0"/>
      <dgm:spPr/>
    </dgm:pt>
    <dgm:pt modelId="{50C5EB63-BEB7-4BCD-9FB5-388DB712FDE6}" type="pres">
      <dgm:prSet presAssocID="{5EB17143-977D-4EF0-B17A-7FD2B8001009}" presName="compNode" presStyleCnt="0"/>
      <dgm:spPr/>
    </dgm:pt>
    <dgm:pt modelId="{3BEF2CB0-C581-4488-B790-CB56578A1C97}" type="pres">
      <dgm:prSet presAssocID="{5EB17143-977D-4EF0-B17A-7FD2B8001009}" presName="bgRect" presStyleLbl="bgShp" presStyleIdx="3" presStyleCnt="4"/>
      <dgm:spPr/>
    </dgm:pt>
    <dgm:pt modelId="{4A3D243E-9519-4B95-A5FC-F465DF85C1B2}" type="pres">
      <dgm:prSet presAssocID="{5EB17143-977D-4EF0-B17A-7FD2B80010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56B83F2D-334C-47F5-BFF1-AE70485185FB}" type="pres">
      <dgm:prSet presAssocID="{5EB17143-977D-4EF0-B17A-7FD2B8001009}" presName="spaceRect" presStyleCnt="0"/>
      <dgm:spPr/>
    </dgm:pt>
    <dgm:pt modelId="{68F084EB-1A19-4E90-A16E-4D3820C19BE1}" type="pres">
      <dgm:prSet presAssocID="{5EB17143-977D-4EF0-B17A-7FD2B800100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079B514-B5E5-4C80-ADF5-AFC2661BE59F}" type="presOf" srcId="{2EBED1BD-512A-4EBA-B42F-4D8B745AF69F}" destId="{3FD204FA-85A0-458A-9EE2-7521CE5C9911}" srcOrd="0" destOrd="0" presId="urn:microsoft.com/office/officeart/2018/2/layout/IconVerticalSolidList"/>
    <dgm:cxn modelId="{D1E1EA28-82F1-4BE2-B5B6-512742658249}" srcId="{8152A69F-9DEB-4346-9350-296EC19F6688}" destId="{2EBED1BD-512A-4EBA-B42F-4D8B745AF69F}" srcOrd="1" destOrd="0" parTransId="{22D69C94-7FCB-49FD-B461-F5B7CCA9B8F0}" sibTransId="{35F4AF0E-9704-43E7-99A0-BBA6D18810DF}"/>
    <dgm:cxn modelId="{26B3BF33-7F75-43E5-84D9-ACC3DDA44340}" srcId="{8152A69F-9DEB-4346-9350-296EC19F6688}" destId="{E6BC74E2-DD02-425E-8CC2-417FBACB38E4}" srcOrd="0" destOrd="0" parTransId="{615FC547-AC9C-43FD-9180-ECE3F124CD73}" sibTransId="{33D65AC2-8146-4EAA-9D66-737171046C96}"/>
    <dgm:cxn modelId="{BE3CF545-FB2D-4E6E-A57B-D2AD0A246D6E}" type="presOf" srcId="{8152A69F-9DEB-4346-9350-296EC19F6688}" destId="{0897F8DE-FFA7-4BB2-ADE9-4B4940C9955D}" srcOrd="0" destOrd="0" presId="urn:microsoft.com/office/officeart/2018/2/layout/IconVerticalSolidList"/>
    <dgm:cxn modelId="{783B4F74-8399-4AEA-89D5-90A9AFBA6D7B}" type="presOf" srcId="{E6BC74E2-DD02-425E-8CC2-417FBACB38E4}" destId="{9B83D4A9-2F27-4C19-9EB6-5CBDED5B7228}" srcOrd="0" destOrd="0" presId="urn:microsoft.com/office/officeart/2018/2/layout/IconVerticalSolidList"/>
    <dgm:cxn modelId="{A738C874-C965-4D5D-9AF7-516FD3684535}" type="presOf" srcId="{AF2E5235-5DFC-401D-B47B-F16CE4377113}" destId="{EBD88B9A-AD70-479A-A636-3CEB334C615E}" srcOrd="0" destOrd="0" presId="urn:microsoft.com/office/officeart/2018/2/layout/IconVerticalSolidList"/>
    <dgm:cxn modelId="{1F395855-89A2-4581-81EC-C03A6E8F4D9C}" type="presOf" srcId="{5EB17143-977D-4EF0-B17A-7FD2B8001009}" destId="{68F084EB-1A19-4E90-A16E-4D3820C19BE1}" srcOrd="0" destOrd="0" presId="urn:microsoft.com/office/officeart/2018/2/layout/IconVerticalSolidList"/>
    <dgm:cxn modelId="{B819ADDD-B609-4E96-B2C2-634D811EE00D}" srcId="{8152A69F-9DEB-4346-9350-296EC19F6688}" destId="{5EB17143-977D-4EF0-B17A-7FD2B8001009}" srcOrd="3" destOrd="0" parTransId="{1BF678B9-1C1A-474A-8FFA-614A09B6B2A5}" sibTransId="{B43E6274-90C9-4819-BE91-16420B980F0F}"/>
    <dgm:cxn modelId="{1B25EDF2-500C-435A-B857-2077D8B283C4}" srcId="{8152A69F-9DEB-4346-9350-296EC19F6688}" destId="{AF2E5235-5DFC-401D-B47B-F16CE4377113}" srcOrd="2" destOrd="0" parTransId="{9A1C8E1D-2545-46CA-8BE5-2580D7F25FDA}" sibTransId="{0B4AD3FA-B631-42D3-94BA-F857C373B921}"/>
    <dgm:cxn modelId="{5876D9ED-340F-4259-983C-093E4FDDFD19}" type="presParOf" srcId="{0897F8DE-FFA7-4BB2-ADE9-4B4940C9955D}" destId="{382BD075-8D0A-470D-B620-CEA243061F70}" srcOrd="0" destOrd="0" presId="urn:microsoft.com/office/officeart/2018/2/layout/IconVerticalSolidList"/>
    <dgm:cxn modelId="{A5FC3011-4436-455B-A876-A125413261B4}" type="presParOf" srcId="{382BD075-8D0A-470D-B620-CEA243061F70}" destId="{08FFC5F4-7709-45F5-8883-DA0FA22F61F9}" srcOrd="0" destOrd="0" presId="urn:microsoft.com/office/officeart/2018/2/layout/IconVerticalSolidList"/>
    <dgm:cxn modelId="{A270388B-D297-4E97-8599-352DBDA6BA15}" type="presParOf" srcId="{382BD075-8D0A-470D-B620-CEA243061F70}" destId="{31B48B5C-8B93-406E-BAF8-B5852805857E}" srcOrd="1" destOrd="0" presId="urn:microsoft.com/office/officeart/2018/2/layout/IconVerticalSolidList"/>
    <dgm:cxn modelId="{458FEB20-8006-47A6-ABC6-91ABA46AB0F0}" type="presParOf" srcId="{382BD075-8D0A-470D-B620-CEA243061F70}" destId="{8082E716-440F-46CB-BEEE-81DCE9563EB4}" srcOrd="2" destOrd="0" presId="urn:microsoft.com/office/officeart/2018/2/layout/IconVerticalSolidList"/>
    <dgm:cxn modelId="{4F793B95-844B-4C63-8D1C-004A9DC89DAC}" type="presParOf" srcId="{382BD075-8D0A-470D-B620-CEA243061F70}" destId="{9B83D4A9-2F27-4C19-9EB6-5CBDED5B7228}" srcOrd="3" destOrd="0" presId="urn:microsoft.com/office/officeart/2018/2/layout/IconVerticalSolidList"/>
    <dgm:cxn modelId="{6646065C-7E2E-41F1-AF3D-CE96396B09AF}" type="presParOf" srcId="{0897F8DE-FFA7-4BB2-ADE9-4B4940C9955D}" destId="{18DBE7D5-B0D7-4133-98FA-D7E3FCFAE787}" srcOrd="1" destOrd="0" presId="urn:microsoft.com/office/officeart/2018/2/layout/IconVerticalSolidList"/>
    <dgm:cxn modelId="{DA790517-3671-4AFA-9FCD-F54D5F6C06E6}" type="presParOf" srcId="{0897F8DE-FFA7-4BB2-ADE9-4B4940C9955D}" destId="{4F2DFC2F-1273-431D-8CEF-14379587EBB4}" srcOrd="2" destOrd="0" presId="urn:microsoft.com/office/officeart/2018/2/layout/IconVerticalSolidList"/>
    <dgm:cxn modelId="{9A27377D-DDFC-4BAC-8FDE-6AFE10977F5E}" type="presParOf" srcId="{4F2DFC2F-1273-431D-8CEF-14379587EBB4}" destId="{AD94273E-2DC6-4008-A09E-40E9A81E2C3E}" srcOrd="0" destOrd="0" presId="urn:microsoft.com/office/officeart/2018/2/layout/IconVerticalSolidList"/>
    <dgm:cxn modelId="{CEDE1974-9368-488D-8568-7D7A826835B5}" type="presParOf" srcId="{4F2DFC2F-1273-431D-8CEF-14379587EBB4}" destId="{B7A0C963-92E2-4641-A881-9B1057387D02}" srcOrd="1" destOrd="0" presId="urn:microsoft.com/office/officeart/2018/2/layout/IconVerticalSolidList"/>
    <dgm:cxn modelId="{E2F2486C-02C8-4607-942F-47DCFDF92F47}" type="presParOf" srcId="{4F2DFC2F-1273-431D-8CEF-14379587EBB4}" destId="{2C641B74-A0EB-4D90-8F22-12FABBA3B555}" srcOrd="2" destOrd="0" presId="urn:microsoft.com/office/officeart/2018/2/layout/IconVerticalSolidList"/>
    <dgm:cxn modelId="{869BABC2-A263-4666-A4D0-37B85ECCED5F}" type="presParOf" srcId="{4F2DFC2F-1273-431D-8CEF-14379587EBB4}" destId="{3FD204FA-85A0-458A-9EE2-7521CE5C9911}" srcOrd="3" destOrd="0" presId="urn:microsoft.com/office/officeart/2018/2/layout/IconVerticalSolidList"/>
    <dgm:cxn modelId="{02D95FE1-1FA8-42BC-AE00-E1AA3E7F1D9B}" type="presParOf" srcId="{0897F8DE-FFA7-4BB2-ADE9-4B4940C9955D}" destId="{428931D3-44E1-4308-BCFF-66CD1B78749E}" srcOrd="3" destOrd="0" presId="urn:microsoft.com/office/officeart/2018/2/layout/IconVerticalSolidList"/>
    <dgm:cxn modelId="{27D9F538-2C1F-4A96-9565-869827936712}" type="presParOf" srcId="{0897F8DE-FFA7-4BB2-ADE9-4B4940C9955D}" destId="{FE6AE53E-033F-4CE4-ABA4-5F41E42EC5B4}" srcOrd="4" destOrd="0" presId="urn:microsoft.com/office/officeart/2018/2/layout/IconVerticalSolidList"/>
    <dgm:cxn modelId="{0687EC09-0629-421E-BD5A-690F16E147A5}" type="presParOf" srcId="{FE6AE53E-033F-4CE4-ABA4-5F41E42EC5B4}" destId="{83313AE1-9D1F-4DEE-A481-20A2009966C1}" srcOrd="0" destOrd="0" presId="urn:microsoft.com/office/officeart/2018/2/layout/IconVerticalSolidList"/>
    <dgm:cxn modelId="{B8695B87-8A79-40B4-A5EF-82FA4759F0F0}" type="presParOf" srcId="{FE6AE53E-033F-4CE4-ABA4-5F41E42EC5B4}" destId="{1A0EC8C6-6043-4CD3-BD3D-974A119AA4BC}" srcOrd="1" destOrd="0" presId="urn:microsoft.com/office/officeart/2018/2/layout/IconVerticalSolidList"/>
    <dgm:cxn modelId="{21C251E6-526A-44A5-BE80-9A7AADA4DF15}" type="presParOf" srcId="{FE6AE53E-033F-4CE4-ABA4-5F41E42EC5B4}" destId="{6F51E6E3-A282-43B2-9670-23CE24265618}" srcOrd="2" destOrd="0" presId="urn:microsoft.com/office/officeart/2018/2/layout/IconVerticalSolidList"/>
    <dgm:cxn modelId="{9E097787-2343-44C7-8CCD-FBD2CF4DDEB9}" type="presParOf" srcId="{FE6AE53E-033F-4CE4-ABA4-5F41E42EC5B4}" destId="{EBD88B9A-AD70-479A-A636-3CEB334C615E}" srcOrd="3" destOrd="0" presId="urn:microsoft.com/office/officeart/2018/2/layout/IconVerticalSolidList"/>
    <dgm:cxn modelId="{4AA65616-B719-4BFD-B557-86150AE572DD}" type="presParOf" srcId="{0897F8DE-FFA7-4BB2-ADE9-4B4940C9955D}" destId="{B9B711AE-67C8-4FDA-9B6C-D8D251615C46}" srcOrd="5" destOrd="0" presId="urn:microsoft.com/office/officeart/2018/2/layout/IconVerticalSolidList"/>
    <dgm:cxn modelId="{CA6F08CE-496F-4912-9626-C64B499D99B8}" type="presParOf" srcId="{0897F8DE-FFA7-4BB2-ADE9-4B4940C9955D}" destId="{50C5EB63-BEB7-4BCD-9FB5-388DB712FDE6}" srcOrd="6" destOrd="0" presId="urn:microsoft.com/office/officeart/2018/2/layout/IconVerticalSolidList"/>
    <dgm:cxn modelId="{29A05E8F-C1AE-4DF9-901D-14C5719F00AB}" type="presParOf" srcId="{50C5EB63-BEB7-4BCD-9FB5-388DB712FDE6}" destId="{3BEF2CB0-C581-4488-B790-CB56578A1C97}" srcOrd="0" destOrd="0" presId="urn:microsoft.com/office/officeart/2018/2/layout/IconVerticalSolidList"/>
    <dgm:cxn modelId="{1A5912C6-3D2C-4D2A-BD7C-5AA0A6F6AC8B}" type="presParOf" srcId="{50C5EB63-BEB7-4BCD-9FB5-388DB712FDE6}" destId="{4A3D243E-9519-4B95-A5FC-F465DF85C1B2}" srcOrd="1" destOrd="0" presId="urn:microsoft.com/office/officeart/2018/2/layout/IconVerticalSolidList"/>
    <dgm:cxn modelId="{4CB52969-798F-4DEB-B870-D50EC5CBF07F}" type="presParOf" srcId="{50C5EB63-BEB7-4BCD-9FB5-388DB712FDE6}" destId="{56B83F2D-334C-47F5-BFF1-AE70485185FB}" srcOrd="2" destOrd="0" presId="urn:microsoft.com/office/officeart/2018/2/layout/IconVerticalSolidList"/>
    <dgm:cxn modelId="{61A1F81B-3140-48CD-9A30-435E2781A59A}" type="presParOf" srcId="{50C5EB63-BEB7-4BCD-9FB5-388DB712FDE6}" destId="{68F084EB-1A19-4E90-A16E-4D3820C19B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09067C-4BD8-4996-9961-5BDB59A53E7F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A7B696-D97D-4E95-AE82-3CC64FF4EC0C}">
      <dgm:prSet/>
      <dgm:spPr/>
      <dgm:t>
        <a:bodyPr/>
        <a:lstStyle/>
        <a:p>
          <a:r>
            <a:rPr lang="en-US"/>
            <a:t>Extract data from X using hashtags like #Marvel, #DoctorStrange2, etc. (Using R)</a:t>
          </a:r>
        </a:p>
      </dgm:t>
    </dgm:pt>
    <dgm:pt modelId="{C6391587-4A3C-47FE-AF3D-E51CE444746F}" type="parTrans" cxnId="{AD5E7DF9-E337-4BA8-A874-503CBF503B3D}">
      <dgm:prSet/>
      <dgm:spPr/>
      <dgm:t>
        <a:bodyPr/>
        <a:lstStyle/>
        <a:p>
          <a:endParaRPr lang="en-US"/>
        </a:p>
      </dgm:t>
    </dgm:pt>
    <dgm:pt modelId="{45F2A63E-622F-4B84-A1F2-7C9E2B506143}" type="sibTrans" cxnId="{AD5E7DF9-E337-4BA8-A874-503CBF503B3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7D5C6AB8-60BC-4A21-8ECD-1AD753501BE2}">
      <dgm:prSet/>
      <dgm:spPr/>
      <dgm:t>
        <a:bodyPr/>
        <a:lstStyle/>
        <a:p>
          <a:r>
            <a:rPr lang="en-US"/>
            <a:t>Cleanse the data to remove noise, junk data, etc. (Using R and SQL)</a:t>
          </a:r>
        </a:p>
      </dgm:t>
    </dgm:pt>
    <dgm:pt modelId="{C94B2212-71EA-4D24-A4AD-7FB5361148DA}" type="parTrans" cxnId="{CF13F2D3-B10C-4912-877B-DCEFB7E52A8E}">
      <dgm:prSet/>
      <dgm:spPr/>
      <dgm:t>
        <a:bodyPr/>
        <a:lstStyle/>
        <a:p>
          <a:endParaRPr lang="en-US"/>
        </a:p>
      </dgm:t>
    </dgm:pt>
    <dgm:pt modelId="{09AA1C5E-EF62-4558-B78F-2D52B337E944}" type="sibTrans" cxnId="{CF13F2D3-B10C-4912-877B-DCEFB7E52A8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698A9DE-CE5B-48B7-830D-69D18B238CB5}">
      <dgm:prSet/>
      <dgm:spPr/>
      <dgm:t>
        <a:bodyPr/>
        <a:lstStyle/>
        <a:p>
          <a:r>
            <a:rPr lang="en-US"/>
            <a:t>Perform sentiment analysis (Using R)</a:t>
          </a:r>
        </a:p>
      </dgm:t>
    </dgm:pt>
    <dgm:pt modelId="{11CCA2D5-D813-4C90-8263-57B7BB85E2BC}" type="parTrans" cxnId="{CC4693BA-BC4C-4787-86BA-E7B0A2005F6B}">
      <dgm:prSet/>
      <dgm:spPr/>
      <dgm:t>
        <a:bodyPr/>
        <a:lstStyle/>
        <a:p>
          <a:endParaRPr lang="en-US"/>
        </a:p>
      </dgm:t>
    </dgm:pt>
    <dgm:pt modelId="{AF756693-DA59-43A9-8F92-6724203C7549}" type="sibTrans" cxnId="{CC4693BA-BC4C-4787-86BA-E7B0A2005F6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B3410DF-E0D4-4C3E-BAFA-38180C5ABDC2}">
      <dgm:prSet/>
      <dgm:spPr/>
      <dgm:t>
        <a:bodyPr/>
        <a:lstStyle/>
        <a:p>
          <a:r>
            <a:rPr lang="en-US"/>
            <a:t>Find various KPIs by plotting charts (Tableau)</a:t>
          </a:r>
        </a:p>
      </dgm:t>
    </dgm:pt>
    <dgm:pt modelId="{27E47006-309B-496D-8736-49FE6DC7B62E}" type="parTrans" cxnId="{A0FD7C7F-13D8-4103-9E1A-4EC90E2B09B7}">
      <dgm:prSet/>
      <dgm:spPr/>
      <dgm:t>
        <a:bodyPr/>
        <a:lstStyle/>
        <a:p>
          <a:endParaRPr lang="en-US"/>
        </a:p>
      </dgm:t>
    </dgm:pt>
    <dgm:pt modelId="{37CDAFD7-934C-4F9C-B9CD-8D9EB80A826C}" type="sibTrans" cxnId="{A0FD7C7F-13D8-4103-9E1A-4EC90E2B09B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3929E13-CEF5-4F28-A711-1A5FAEFD10F5}">
      <dgm:prSet/>
      <dgm:spPr/>
      <dgm:t>
        <a:bodyPr/>
        <a:lstStyle/>
        <a:p>
          <a:r>
            <a:rPr lang="en-US"/>
            <a:t>Create a dashboard and summarize the findings (Tableau)</a:t>
          </a:r>
        </a:p>
      </dgm:t>
    </dgm:pt>
    <dgm:pt modelId="{605DD08E-947E-4B2F-B45A-B5BADC9AF0BE}" type="parTrans" cxnId="{859D5679-9FCE-4DBD-997E-45E6F92C2F5A}">
      <dgm:prSet/>
      <dgm:spPr/>
      <dgm:t>
        <a:bodyPr/>
        <a:lstStyle/>
        <a:p>
          <a:endParaRPr lang="en-US"/>
        </a:p>
      </dgm:t>
    </dgm:pt>
    <dgm:pt modelId="{E3B61DA1-1F2C-4898-BFAE-682025A7931F}" type="sibTrans" cxnId="{859D5679-9FCE-4DBD-997E-45E6F92C2F5A}">
      <dgm:prSet phldrT="5" phldr="0"/>
      <dgm:spPr/>
      <dgm:t>
        <a:bodyPr/>
        <a:lstStyle/>
        <a:p>
          <a:endParaRPr lang="en-US"/>
        </a:p>
      </dgm:t>
    </dgm:pt>
    <dgm:pt modelId="{35C8D5FF-54B1-4544-88EF-B00A93EA79F6}" type="pres">
      <dgm:prSet presAssocID="{4409067C-4BD8-4996-9961-5BDB59A53E7F}" presName="Name0" presStyleCnt="0">
        <dgm:presLayoutVars>
          <dgm:dir/>
          <dgm:resizeHandles val="exact"/>
        </dgm:presLayoutVars>
      </dgm:prSet>
      <dgm:spPr/>
    </dgm:pt>
    <dgm:pt modelId="{10456D18-E5E0-4A57-AF69-2BBF02B9256A}" type="pres">
      <dgm:prSet presAssocID="{34A7B696-D97D-4E95-AE82-3CC64FF4EC0C}" presName="node" presStyleLbl="node1" presStyleIdx="0" presStyleCnt="5">
        <dgm:presLayoutVars>
          <dgm:bulletEnabled val="1"/>
        </dgm:presLayoutVars>
      </dgm:prSet>
      <dgm:spPr/>
    </dgm:pt>
    <dgm:pt modelId="{5464F0D1-B45E-4B70-81E1-9BCC77483540}" type="pres">
      <dgm:prSet presAssocID="{45F2A63E-622F-4B84-A1F2-7C9E2B506143}" presName="sibTrans" presStyleLbl="sibTrans1D1" presStyleIdx="0" presStyleCnt="4"/>
      <dgm:spPr/>
    </dgm:pt>
    <dgm:pt modelId="{4884FB5D-F3D0-400A-B8B6-C40C8B138BCF}" type="pres">
      <dgm:prSet presAssocID="{45F2A63E-622F-4B84-A1F2-7C9E2B506143}" presName="connectorText" presStyleLbl="sibTrans1D1" presStyleIdx="0" presStyleCnt="4"/>
      <dgm:spPr/>
    </dgm:pt>
    <dgm:pt modelId="{877A36CD-87C3-4B60-B40F-899008E7D5BF}" type="pres">
      <dgm:prSet presAssocID="{7D5C6AB8-60BC-4A21-8ECD-1AD753501BE2}" presName="node" presStyleLbl="node1" presStyleIdx="1" presStyleCnt="5">
        <dgm:presLayoutVars>
          <dgm:bulletEnabled val="1"/>
        </dgm:presLayoutVars>
      </dgm:prSet>
      <dgm:spPr/>
    </dgm:pt>
    <dgm:pt modelId="{99375F73-D676-429C-BD59-4E4191865AD6}" type="pres">
      <dgm:prSet presAssocID="{09AA1C5E-EF62-4558-B78F-2D52B337E944}" presName="sibTrans" presStyleLbl="sibTrans1D1" presStyleIdx="1" presStyleCnt="4"/>
      <dgm:spPr/>
    </dgm:pt>
    <dgm:pt modelId="{D9AFADE7-8A52-4D70-A243-15DAEF41CD42}" type="pres">
      <dgm:prSet presAssocID="{09AA1C5E-EF62-4558-B78F-2D52B337E944}" presName="connectorText" presStyleLbl="sibTrans1D1" presStyleIdx="1" presStyleCnt="4"/>
      <dgm:spPr/>
    </dgm:pt>
    <dgm:pt modelId="{176828BA-1296-4463-81BB-D74FE8AF0278}" type="pres">
      <dgm:prSet presAssocID="{A698A9DE-CE5B-48B7-830D-69D18B238CB5}" presName="node" presStyleLbl="node1" presStyleIdx="2" presStyleCnt="5">
        <dgm:presLayoutVars>
          <dgm:bulletEnabled val="1"/>
        </dgm:presLayoutVars>
      </dgm:prSet>
      <dgm:spPr/>
    </dgm:pt>
    <dgm:pt modelId="{F66DF975-BCBF-45E2-9E3A-CBD0EDF5947D}" type="pres">
      <dgm:prSet presAssocID="{AF756693-DA59-43A9-8F92-6724203C7549}" presName="sibTrans" presStyleLbl="sibTrans1D1" presStyleIdx="2" presStyleCnt="4"/>
      <dgm:spPr/>
    </dgm:pt>
    <dgm:pt modelId="{8FA7DBE0-9E72-4AD4-A1EF-4895E7F7C046}" type="pres">
      <dgm:prSet presAssocID="{AF756693-DA59-43A9-8F92-6724203C7549}" presName="connectorText" presStyleLbl="sibTrans1D1" presStyleIdx="2" presStyleCnt="4"/>
      <dgm:spPr/>
    </dgm:pt>
    <dgm:pt modelId="{8C3C31C4-D0B5-4B8C-931B-7572AC90FAA2}" type="pres">
      <dgm:prSet presAssocID="{1B3410DF-E0D4-4C3E-BAFA-38180C5ABDC2}" presName="node" presStyleLbl="node1" presStyleIdx="3" presStyleCnt="5">
        <dgm:presLayoutVars>
          <dgm:bulletEnabled val="1"/>
        </dgm:presLayoutVars>
      </dgm:prSet>
      <dgm:spPr/>
    </dgm:pt>
    <dgm:pt modelId="{85169CF8-1636-4093-8063-3A2179CBB049}" type="pres">
      <dgm:prSet presAssocID="{37CDAFD7-934C-4F9C-B9CD-8D9EB80A826C}" presName="sibTrans" presStyleLbl="sibTrans1D1" presStyleIdx="3" presStyleCnt="4"/>
      <dgm:spPr/>
    </dgm:pt>
    <dgm:pt modelId="{322FBE17-B5F1-45AE-9A7E-0D21B5E6248B}" type="pres">
      <dgm:prSet presAssocID="{37CDAFD7-934C-4F9C-B9CD-8D9EB80A826C}" presName="connectorText" presStyleLbl="sibTrans1D1" presStyleIdx="3" presStyleCnt="4"/>
      <dgm:spPr/>
    </dgm:pt>
    <dgm:pt modelId="{EEF77B97-885C-4E70-96B1-8A184D7B26D2}" type="pres">
      <dgm:prSet presAssocID="{33929E13-CEF5-4F28-A711-1A5FAEFD10F5}" presName="node" presStyleLbl="node1" presStyleIdx="4" presStyleCnt="5">
        <dgm:presLayoutVars>
          <dgm:bulletEnabled val="1"/>
        </dgm:presLayoutVars>
      </dgm:prSet>
      <dgm:spPr/>
    </dgm:pt>
  </dgm:ptLst>
  <dgm:cxnLst>
    <dgm:cxn modelId="{9F9C8809-D842-4E15-9F14-67C0410B3163}" type="presOf" srcId="{09AA1C5E-EF62-4558-B78F-2D52B337E944}" destId="{99375F73-D676-429C-BD59-4E4191865AD6}" srcOrd="0" destOrd="0" presId="urn:microsoft.com/office/officeart/2016/7/layout/RepeatingBendingProcessNew"/>
    <dgm:cxn modelId="{C0B48C18-1E94-4BD7-8D62-15F7378AE6B3}" type="presOf" srcId="{AF756693-DA59-43A9-8F92-6724203C7549}" destId="{F66DF975-BCBF-45E2-9E3A-CBD0EDF5947D}" srcOrd="0" destOrd="0" presId="urn:microsoft.com/office/officeart/2016/7/layout/RepeatingBendingProcessNew"/>
    <dgm:cxn modelId="{71B4E844-702E-43F6-816A-927C45F66780}" type="presOf" srcId="{09AA1C5E-EF62-4558-B78F-2D52B337E944}" destId="{D9AFADE7-8A52-4D70-A243-15DAEF41CD42}" srcOrd="1" destOrd="0" presId="urn:microsoft.com/office/officeart/2016/7/layout/RepeatingBendingProcessNew"/>
    <dgm:cxn modelId="{BC391571-3BBD-4AED-86D9-9B8A4726DB9A}" type="presOf" srcId="{A698A9DE-CE5B-48B7-830D-69D18B238CB5}" destId="{176828BA-1296-4463-81BB-D74FE8AF0278}" srcOrd="0" destOrd="0" presId="urn:microsoft.com/office/officeart/2016/7/layout/RepeatingBendingProcessNew"/>
    <dgm:cxn modelId="{22925075-E930-4D48-A38E-9EF85A6EFAE0}" type="presOf" srcId="{45F2A63E-622F-4B84-A1F2-7C9E2B506143}" destId="{5464F0D1-B45E-4B70-81E1-9BCC77483540}" srcOrd="0" destOrd="0" presId="urn:microsoft.com/office/officeart/2016/7/layout/RepeatingBendingProcessNew"/>
    <dgm:cxn modelId="{58E4D475-3AC7-4EC3-A7AF-1E36C22CDE12}" type="presOf" srcId="{37CDAFD7-934C-4F9C-B9CD-8D9EB80A826C}" destId="{322FBE17-B5F1-45AE-9A7E-0D21B5E6248B}" srcOrd="1" destOrd="0" presId="urn:microsoft.com/office/officeart/2016/7/layout/RepeatingBendingProcessNew"/>
    <dgm:cxn modelId="{024EAD56-7BAE-4DEA-9DC6-D98CE2AF9548}" type="presOf" srcId="{34A7B696-D97D-4E95-AE82-3CC64FF4EC0C}" destId="{10456D18-E5E0-4A57-AF69-2BBF02B9256A}" srcOrd="0" destOrd="0" presId="urn:microsoft.com/office/officeart/2016/7/layout/RepeatingBendingProcessNew"/>
    <dgm:cxn modelId="{859D5679-9FCE-4DBD-997E-45E6F92C2F5A}" srcId="{4409067C-4BD8-4996-9961-5BDB59A53E7F}" destId="{33929E13-CEF5-4F28-A711-1A5FAEFD10F5}" srcOrd="4" destOrd="0" parTransId="{605DD08E-947E-4B2F-B45A-B5BADC9AF0BE}" sibTransId="{E3B61DA1-1F2C-4898-BFAE-682025A7931F}"/>
    <dgm:cxn modelId="{A0FD7C7F-13D8-4103-9E1A-4EC90E2B09B7}" srcId="{4409067C-4BD8-4996-9961-5BDB59A53E7F}" destId="{1B3410DF-E0D4-4C3E-BAFA-38180C5ABDC2}" srcOrd="3" destOrd="0" parTransId="{27E47006-309B-496D-8736-49FE6DC7B62E}" sibTransId="{37CDAFD7-934C-4F9C-B9CD-8D9EB80A826C}"/>
    <dgm:cxn modelId="{6EEDFE8F-C448-4AD5-BDC0-099CC00B406F}" type="presOf" srcId="{7D5C6AB8-60BC-4A21-8ECD-1AD753501BE2}" destId="{877A36CD-87C3-4B60-B40F-899008E7D5BF}" srcOrd="0" destOrd="0" presId="urn:microsoft.com/office/officeart/2016/7/layout/RepeatingBendingProcessNew"/>
    <dgm:cxn modelId="{878E579A-8EA1-4C6E-9E31-9FE75428D197}" type="presOf" srcId="{37CDAFD7-934C-4F9C-B9CD-8D9EB80A826C}" destId="{85169CF8-1636-4093-8063-3A2179CBB049}" srcOrd="0" destOrd="0" presId="urn:microsoft.com/office/officeart/2016/7/layout/RepeatingBendingProcessNew"/>
    <dgm:cxn modelId="{CC4693BA-BC4C-4787-86BA-E7B0A2005F6B}" srcId="{4409067C-4BD8-4996-9961-5BDB59A53E7F}" destId="{A698A9DE-CE5B-48B7-830D-69D18B238CB5}" srcOrd="2" destOrd="0" parTransId="{11CCA2D5-D813-4C90-8263-57B7BB85E2BC}" sibTransId="{AF756693-DA59-43A9-8F92-6724203C7549}"/>
    <dgm:cxn modelId="{489CCEBC-0807-40C7-B18A-0E8FB6B72713}" type="presOf" srcId="{1B3410DF-E0D4-4C3E-BAFA-38180C5ABDC2}" destId="{8C3C31C4-D0B5-4B8C-931B-7572AC90FAA2}" srcOrd="0" destOrd="0" presId="urn:microsoft.com/office/officeart/2016/7/layout/RepeatingBendingProcessNew"/>
    <dgm:cxn modelId="{9A4113C3-5C0F-4897-8FD3-F1AA25E457CC}" type="presOf" srcId="{33929E13-CEF5-4F28-A711-1A5FAEFD10F5}" destId="{EEF77B97-885C-4E70-96B1-8A184D7B26D2}" srcOrd="0" destOrd="0" presId="urn:microsoft.com/office/officeart/2016/7/layout/RepeatingBendingProcessNew"/>
    <dgm:cxn modelId="{114166C6-F512-4706-89F2-FD7917B08D48}" type="presOf" srcId="{4409067C-4BD8-4996-9961-5BDB59A53E7F}" destId="{35C8D5FF-54B1-4544-88EF-B00A93EA79F6}" srcOrd="0" destOrd="0" presId="urn:microsoft.com/office/officeart/2016/7/layout/RepeatingBendingProcessNew"/>
    <dgm:cxn modelId="{535035D1-0F99-4566-B7E1-65D50E58802A}" type="presOf" srcId="{45F2A63E-622F-4B84-A1F2-7C9E2B506143}" destId="{4884FB5D-F3D0-400A-B8B6-C40C8B138BCF}" srcOrd="1" destOrd="0" presId="urn:microsoft.com/office/officeart/2016/7/layout/RepeatingBendingProcessNew"/>
    <dgm:cxn modelId="{CF13F2D3-B10C-4912-877B-DCEFB7E52A8E}" srcId="{4409067C-4BD8-4996-9961-5BDB59A53E7F}" destId="{7D5C6AB8-60BC-4A21-8ECD-1AD753501BE2}" srcOrd="1" destOrd="0" parTransId="{C94B2212-71EA-4D24-A4AD-7FB5361148DA}" sibTransId="{09AA1C5E-EF62-4558-B78F-2D52B337E944}"/>
    <dgm:cxn modelId="{AD5E7DF9-E337-4BA8-A874-503CBF503B3D}" srcId="{4409067C-4BD8-4996-9961-5BDB59A53E7F}" destId="{34A7B696-D97D-4E95-AE82-3CC64FF4EC0C}" srcOrd="0" destOrd="0" parTransId="{C6391587-4A3C-47FE-AF3D-E51CE444746F}" sibTransId="{45F2A63E-622F-4B84-A1F2-7C9E2B506143}"/>
    <dgm:cxn modelId="{298580FB-87ED-452B-8E16-CED8302B79E3}" type="presOf" srcId="{AF756693-DA59-43A9-8F92-6724203C7549}" destId="{8FA7DBE0-9E72-4AD4-A1EF-4895E7F7C046}" srcOrd="1" destOrd="0" presId="urn:microsoft.com/office/officeart/2016/7/layout/RepeatingBendingProcessNew"/>
    <dgm:cxn modelId="{19E6F4E3-55BA-4BA5-8181-F80DE76942FC}" type="presParOf" srcId="{35C8D5FF-54B1-4544-88EF-B00A93EA79F6}" destId="{10456D18-E5E0-4A57-AF69-2BBF02B9256A}" srcOrd="0" destOrd="0" presId="urn:microsoft.com/office/officeart/2016/7/layout/RepeatingBendingProcessNew"/>
    <dgm:cxn modelId="{8A8AFEA1-01E8-4AE4-8765-C56A963603A9}" type="presParOf" srcId="{35C8D5FF-54B1-4544-88EF-B00A93EA79F6}" destId="{5464F0D1-B45E-4B70-81E1-9BCC77483540}" srcOrd="1" destOrd="0" presId="urn:microsoft.com/office/officeart/2016/7/layout/RepeatingBendingProcessNew"/>
    <dgm:cxn modelId="{FC946A9A-17A7-4F84-AD4B-C63096EC7F04}" type="presParOf" srcId="{5464F0D1-B45E-4B70-81E1-9BCC77483540}" destId="{4884FB5D-F3D0-400A-B8B6-C40C8B138BCF}" srcOrd="0" destOrd="0" presId="urn:microsoft.com/office/officeart/2016/7/layout/RepeatingBendingProcessNew"/>
    <dgm:cxn modelId="{7CE1F4B9-9CAD-484C-A49B-5A9A3232BE3B}" type="presParOf" srcId="{35C8D5FF-54B1-4544-88EF-B00A93EA79F6}" destId="{877A36CD-87C3-4B60-B40F-899008E7D5BF}" srcOrd="2" destOrd="0" presId="urn:microsoft.com/office/officeart/2016/7/layout/RepeatingBendingProcessNew"/>
    <dgm:cxn modelId="{4C96FF19-F2EC-4D86-AD6C-BAAD0EFA2D65}" type="presParOf" srcId="{35C8D5FF-54B1-4544-88EF-B00A93EA79F6}" destId="{99375F73-D676-429C-BD59-4E4191865AD6}" srcOrd="3" destOrd="0" presId="urn:microsoft.com/office/officeart/2016/7/layout/RepeatingBendingProcessNew"/>
    <dgm:cxn modelId="{34074333-0D24-45D9-99C4-D8651E754903}" type="presParOf" srcId="{99375F73-D676-429C-BD59-4E4191865AD6}" destId="{D9AFADE7-8A52-4D70-A243-15DAEF41CD42}" srcOrd="0" destOrd="0" presId="urn:microsoft.com/office/officeart/2016/7/layout/RepeatingBendingProcessNew"/>
    <dgm:cxn modelId="{ED0A9021-54B4-43A8-A54E-2B9F8F92C51E}" type="presParOf" srcId="{35C8D5FF-54B1-4544-88EF-B00A93EA79F6}" destId="{176828BA-1296-4463-81BB-D74FE8AF0278}" srcOrd="4" destOrd="0" presId="urn:microsoft.com/office/officeart/2016/7/layout/RepeatingBendingProcessNew"/>
    <dgm:cxn modelId="{E439DD54-E2B9-490C-965C-2AD23865E9BF}" type="presParOf" srcId="{35C8D5FF-54B1-4544-88EF-B00A93EA79F6}" destId="{F66DF975-BCBF-45E2-9E3A-CBD0EDF5947D}" srcOrd="5" destOrd="0" presId="urn:microsoft.com/office/officeart/2016/7/layout/RepeatingBendingProcessNew"/>
    <dgm:cxn modelId="{35DC399F-198F-46AD-89A2-462A695355C6}" type="presParOf" srcId="{F66DF975-BCBF-45E2-9E3A-CBD0EDF5947D}" destId="{8FA7DBE0-9E72-4AD4-A1EF-4895E7F7C046}" srcOrd="0" destOrd="0" presId="urn:microsoft.com/office/officeart/2016/7/layout/RepeatingBendingProcessNew"/>
    <dgm:cxn modelId="{F0E750E3-64EA-4393-BCA4-D37E5C3542B4}" type="presParOf" srcId="{35C8D5FF-54B1-4544-88EF-B00A93EA79F6}" destId="{8C3C31C4-D0B5-4B8C-931B-7572AC90FAA2}" srcOrd="6" destOrd="0" presId="urn:microsoft.com/office/officeart/2016/7/layout/RepeatingBendingProcessNew"/>
    <dgm:cxn modelId="{D0EB6337-4B59-42CE-8F8B-DEE3737E77EC}" type="presParOf" srcId="{35C8D5FF-54B1-4544-88EF-B00A93EA79F6}" destId="{85169CF8-1636-4093-8063-3A2179CBB049}" srcOrd="7" destOrd="0" presId="urn:microsoft.com/office/officeart/2016/7/layout/RepeatingBendingProcessNew"/>
    <dgm:cxn modelId="{5E7B05C8-E61B-43D4-9A69-A34D1485D983}" type="presParOf" srcId="{85169CF8-1636-4093-8063-3A2179CBB049}" destId="{322FBE17-B5F1-45AE-9A7E-0D21B5E6248B}" srcOrd="0" destOrd="0" presId="urn:microsoft.com/office/officeart/2016/7/layout/RepeatingBendingProcessNew"/>
    <dgm:cxn modelId="{03315FAA-109B-4FD3-8021-F198721ECB4D}" type="presParOf" srcId="{35C8D5FF-54B1-4544-88EF-B00A93EA79F6}" destId="{EEF77B97-885C-4E70-96B1-8A184D7B26D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F50A6D-E816-4C9E-90ED-2D5EFEA9411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A79D92-A515-41EF-947D-3057F2D6909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Structured Data:</a:t>
          </a:r>
          <a:r>
            <a:rPr lang="en-GB"/>
            <a:t> Highly Organized and formatted in a predefined manner. (E.g., Relational database, spreadsheet and CSV Files)</a:t>
          </a:r>
          <a:endParaRPr lang="en-US"/>
        </a:p>
      </dgm:t>
    </dgm:pt>
    <dgm:pt modelId="{7A63622A-437B-4FC6-B27A-BB1171643385}" type="parTrans" cxnId="{C37C88D7-E812-4623-ABDA-32CE97EB4933}">
      <dgm:prSet/>
      <dgm:spPr/>
      <dgm:t>
        <a:bodyPr/>
        <a:lstStyle/>
        <a:p>
          <a:endParaRPr lang="en-US"/>
        </a:p>
      </dgm:t>
    </dgm:pt>
    <dgm:pt modelId="{87E2AC33-C2C2-4DD6-A93B-FA9AE2EC6623}" type="sibTrans" cxnId="{C37C88D7-E812-4623-ABDA-32CE97EB4933}">
      <dgm:prSet/>
      <dgm:spPr/>
      <dgm:t>
        <a:bodyPr/>
        <a:lstStyle/>
        <a:p>
          <a:endParaRPr lang="en-US"/>
        </a:p>
      </dgm:t>
    </dgm:pt>
    <dgm:pt modelId="{BD06C1E0-41A8-424E-BA2B-01A80B09100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Unstructured Data:</a:t>
          </a:r>
          <a:r>
            <a:rPr lang="en-GB"/>
            <a:t> Lacks a predefined model or structure. (E.g., Images, Video and Audio)</a:t>
          </a:r>
          <a:endParaRPr lang="en-US"/>
        </a:p>
      </dgm:t>
    </dgm:pt>
    <dgm:pt modelId="{4C5ED622-90E9-46B3-9EE4-85B06850713A}" type="parTrans" cxnId="{5B20AE3D-7EFC-48C8-8C9D-951E8077D223}">
      <dgm:prSet/>
      <dgm:spPr/>
      <dgm:t>
        <a:bodyPr/>
        <a:lstStyle/>
        <a:p>
          <a:endParaRPr lang="en-US"/>
        </a:p>
      </dgm:t>
    </dgm:pt>
    <dgm:pt modelId="{447B18D6-8631-4900-BC0A-79BA8FD95014}" type="sibTrans" cxnId="{5B20AE3D-7EFC-48C8-8C9D-951E8077D223}">
      <dgm:prSet/>
      <dgm:spPr/>
      <dgm:t>
        <a:bodyPr/>
        <a:lstStyle/>
        <a:p>
          <a:endParaRPr lang="en-US"/>
        </a:p>
      </dgm:t>
    </dgm:pt>
    <dgm:pt modelId="{87511B32-AE7B-4A84-B613-D1E2B39FA86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Semi-Structured Data:</a:t>
          </a:r>
          <a:r>
            <a:rPr lang="en-GB"/>
            <a:t> Has some organizational properties making it easier to analyze. (E.g., JSON, XML)</a:t>
          </a:r>
          <a:endParaRPr lang="en-US"/>
        </a:p>
      </dgm:t>
    </dgm:pt>
    <dgm:pt modelId="{4D72C6A0-6ED4-420C-ACFF-04463864A4F2}" type="parTrans" cxnId="{C91684AA-4981-4CC6-A2CC-C56792185E67}">
      <dgm:prSet/>
      <dgm:spPr/>
      <dgm:t>
        <a:bodyPr/>
        <a:lstStyle/>
        <a:p>
          <a:endParaRPr lang="en-US"/>
        </a:p>
      </dgm:t>
    </dgm:pt>
    <dgm:pt modelId="{45A4A14B-F19D-44F9-AC5F-3AA142A9BAD4}" type="sibTrans" cxnId="{C91684AA-4981-4CC6-A2CC-C56792185E67}">
      <dgm:prSet/>
      <dgm:spPr/>
      <dgm:t>
        <a:bodyPr/>
        <a:lstStyle/>
        <a:p>
          <a:endParaRPr lang="en-US"/>
        </a:p>
      </dgm:t>
    </dgm:pt>
    <dgm:pt modelId="{00A1B93C-C44E-4ECF-A899-2A8F3982F560}" type="pres">
      <dgm:prSet presAssocID="{CFF50A6D-E816-4C9E-90ED-2D5EFEA94115}" presName="root" presStyleCnt="0">
        <dgm:presLayoutVars>
          <dgm:dir/>
          <dgm:resizeHandles val="exact"/>
        </dgm:presLayoutVars>
      </dgm:prSet>
      <dgm:spPr/>
    </dgm:pt>
    <dgm:pt modelId="{F767B3BB-C3B1-40F4-B5EA-F5F8311C8A2B}" type="pres">
      <dgm:prSet presAssocID="{7CA79D92-A515-41EF-947D-3057F2D6909F}" presName="compNode" presStyleCnt="0"/>
      <dgm:spPr/>
    </dgm:pt>
    <dgm:pt modelId="{56016BFD-C01B-4AB1-9E1C-4857A482A262}" type="pres">
      <dgm:prSet presAssocID="{7CA79D92-A515-41EF-947D-3057F2D6909F}" presName="bgRect" presStyleLbl="bgShp" presStyleIdx="0" presStyleCnt="3"/>
      <dgm:spPr/>
    </dgm:pt>
    <dgm:pt modelId="{D00A610D-ACB8-49C8-880E-58EE384FB9C5}" type="pres">
      <dgm:prSet presAssocID="{7CA79D92-A515-41EF-947D-3057F2D690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940086B-F48B-411A-ADA4-8FDCF74345B1}" type="pres">
      <dgm:prSet presAssocID="{7CA79D92-A515-41EF-947D-3057F2D6909F}" presName="spaceRect" presStyleCnt="0"/>
      <dgm:spPr/>
    </dgm:pt>
    <dgm:pt modelId="{DEE7A4D1-CE6D-47BA-B8BF-CE140440DCCC}" type="pres">
      <dgm:prSet presAssocID="{7CA79D92-A515-41EF-947D-3057F2D6909F}" presName="parTx" presStyleLbl="revTx" presStyleIdx="0" presStyleCnt="3">
        <dgm:presLayoutVars>
          <dgm:chMax val="0"/>
          <dgm:chPref val="0"/>
        </dgm:presLayoutVars>
      </dgm:prSet>
      <dgm:spPr/>
    </dgm:pt>
    <dgm:pt modelId="{0A822BD1-61E1-4B66-95C7-E558EDBEBFB5}" type="pres">
      <dgm:prSet presAssocID="{87E2AC33-C2C2-4DD6-A93B-FA9AE2EC6623}" presName="sibTrans" presStyleCnt="0"/>
      <dgm:spPr/>
    </dgm:pt>
    <dgm:pt modelId="{146749D9-B01E-4FB9-92C4-06D3D4C52552}" type="pres">
      <dgm:prSet presAssocID="{BD06C1E0-41A8-424E-BA2B-01A80B091001}" presName="compNode" presStyleCnt="0"/>
      <dgm:spPr/>
    </dgm:pt>
    <dgm:pt modelId="{D8B802BA-715E-4972-AE29-32EBB5B70931}" type="pres">
      <dgm:prSet presAssocID="{BD06C1E0-41A8-424E-BA2B-01A80B091001}" presName="bgRect" presStyleLbl="bgShp" presStyleIdx="1" presStyleCnt="3"/>
      <dgm:spPr/>
    </dgm:pt>
    <dgm:pt modelId="{2F0B370F-9E3A-4A77-B258-1D74F64E25DC}" type="pres">
      <dgm:prSet presAssocID="{BD06C1E0-41A8-424E-BA2B-01A80B0910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493D492-4BF6-409E-9509-D88CEB062893}" type="pres">
      <dgm:prSet presAssocID="{BD06C1E0-41A8-424E-BA2B-01A80B091001}" presName="spaceRect" presStyleCnt="0"/>
      <dgm:spPr/>
    </dgm:pt>
    <dgm:pt modelId="{DDA85A5E-7D7A-404E-8AE0-325CEA7716E1}" type="pres">
      <dgm:prSet presAssocID="{BD06C1E0-41A8-424E-BA2B-01A80B091001}" presName="parTx" presStyleLbl="revTx" presStyleIdx="1" presStyleCnt="3">
        <dgm:presLayoutVars>
          <dgm:chMax val="0"/>
          <dgm:chPref val="0"/>
        </dgm:presLayoutVars>
      </dgm:prSet>
      <dgm:spPr/>
    </dgm:pt>
    <dgm:pt modelId="{C3ED1B01-C46B-4CF9-B1D0-FBEF363438D9}" type="pres">
      <dgm:prSet presAssocID="{447B18D6-8631-4900-BC0A-79BA8FD95014}" presName="sibTrans" presStyleCnt="0"/>
      <dgm:spPr/>
    </dgm:pt>
    <dgm:pt modelId="{119E8D75-41BF-4554-A28B-ACF6B5D6394C}" type="pres">
      <dgm:prSet presAssocID="{87511B32-AE7B-4A84-B613-D1E2B39FA865}" presName="compNode" presStyleCnt="0"/>
      <dgm:spPr/>
    </dgm:pt>
    <dgm:pt modelId="{E5D53418-7361-49EC-B568-4A88EE1F197A}" type="pres">
      <dgm:prSet presAssocID="{87511B32-AE7B-4A84-B613-D1E2B39FA865}" presName="bgRect" presStyleLbl="bgShp" presStyleIdx="2" presStyleCnt="3"/>
      <dgm:spPr/>
    </dgm:pt>
    <dgm:pt modelId="{DCA99199-8CE2-4711-A422-79C0833C53BA}" type="pres">
      <dgm:prSet presAssocID="{87511B32-AE7B-4A84-B613-D1E2B39FA8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9B819A9C-D831-484B-8D4B-63D9E4E416FD}" type="pres">
      <dgm:prSet presAssocID="{87511B32-AE7B-4A84-B613-D1E2B39FA865}" presName="spaceRect" presStyleCnt="0"/>
      <dgm:spPr/>
    </dgm:pt>
    <dgm:pt modelId="{947BD8E3-E16C-4D40-BE4E-01A1C4B63B96}" type="pres">
      <dgm:prSet presAssocID="{87511B32-AE7B-4A84-B613-D1E2B39FA86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A77310-970E-429F-86AF-F83142DF602E}" type="presOf" srcId="{7CA79D92-A515-41EF-947D-3057F2D6909F}" destId="{DEE7A4D1-CE6D-47BA-B8BF-CE140440DCCC}" srcOrd="0" destOrd="0" presId="urn:microsoft.com/office/officeart/2018/2/layout/IconVerticalSolidList"/>
    <dgm:cxn modelId="{778F4A1B-85FA-44D0-AB9E-C78670FE4FFE}" type="presOf" srcId="{BD06C1E0-41A8-424E-BA2B-01A80B091001}" destId="{DDA85A5E-7D7A-404E-8AE0-325CEA7716E1}" srcOrd="0" destOrd="0" presId="urn:microsoft.com/office/officeart/2018/2/layout/IconVerticalSolidList"/>
    <dgm:cxn modelId="{5B20AE3D-7EFC-48C8-8C9D-951E8077D223}" srcId="{CFF50A6D-E816-4C9E-90ED-2D5EFEA94115}" destId="{BD06C1E0-41A8-424E-BA2B-01A80B091001}" srcOrd="1" destOrd="0" parTransId="{4C5ED622-90E9-46B3-9EE4-85B06850713A}" sibTransId="{447B18D6-8631-4900-BC0A-79BA8FD95014}"/>
    <dgm:cxn modelId="{0A3C7592-0456-43E1-B8FC-5CE251D8436A}" type="presOf" srcId="{87511B32-AE7B-4A84-B613-D1E2B39FA865}" destId="{947BD8E3-E16C-4D40-BE4E-01A1C4B63B96}" srcOrd="0" destOrd="0" presId="urn:microsoft.com/office/officeart/2018/2/layout/IconVerticalSolidList"/>
    <dgm:cxn modelId="{C91684AA-4981-4CC6-A2CC-C56792185E67}" srcId="{CFF50A6D-E816-4C9E-90ED-2D5EFEA94115}" destId="{87511B32-AE7B-4A84-B613-D1E2B39FA865}" srcOrd="2" destOrd="0" parTransId="{4D72C6A0-6ED4-420C-ACFF-04463864A4F2}" sibTransId="{45A4A14B-F19D-44F9-AC5F-3AA142A9BAD4}"/>
    <dgm:cxn modelId="{C37C88D7-E812-4623-ABDA-32CE97EB4933}" srcId="{CFF50A6D-E816-4C9E-90ED-2D5EFEA94115}" destId="{7CA79D92-A515-41EF-947D-3057F2D6909F}" srcOrd="0" destOrd="0" parTransId="{7A63622A-437B-4FC6-B27A-BB1171643385}" sibTransId="{87E2AC33-C2C2-4DD6-A93B-FA9AE2EC6623}"/>
    <dgm:cxn modelId="{2DFF65E6-C2C0-45C0-BC37-6026F44B10F8}" type="presOf" srcId="{CFF50A6D-E816-4C9E-90ED-2D5EFEA94115}" destId="{00A1B93C-C44E-4ECF-A899-2A8F3982F560}" srcOrd="0" destOrd="0" presId="urn:microsoft.com/office/officeart/2018/2/layout/IconVerticalSolidList"/>
    <dgm:cxn modelId="{D79A764F-E915-4FB0-819B-14E1A17C5C92}" type="presParOf" srcId="{00A1B93C-C44E-4ECF-A899-2A8F3982F560}" destId="{F767B3BB-C3B1-40F4-B5EA-F5F8311C8A2B}" srcOrd="0" destOrd="0" presId="urn:microsoft.com/office/officeart/2018/2/layout/IconVerticalSolidList"/>
    <dgm:cxn modelId="{D7111C3E-416C-4973-A3C2-9D8DB987582C}" type="presParOf" srcId="{F767B3BB-C3B1-40F4-B5EA-F5F8311C8A2B}" destId="{56016BFD-C01B-4AB1-9E1C-4857A482A262}" srcOrd="0" destOrd="0" presId="urn:microsoft.com/office/officeart/2018/2/layout/IconVerticalSolidList"/>
    <dgm:cxn modelId="{CFC85806-F5E3-4B1F-A309-2667642E87C2}" type="presParOf" srcId="{F767B3BB-C3B1-40F4-B5EA-F5F8311C8A2B}" destId="{D00A610D-ACB8-49C8-880E-58EE384FB9C5}" srcOrd="1" destOrd="0" presId="urn:microsoft.com/office/officeart/2018/2/layout/IconVerticalSolidList"/>
    <dgm:cxn modelId="{3D1AC471-A848-45A6-9C9F-86803FE932B5}" type="presParOf" srcId="{F767B3BB-C3B1-40F4-B5EA-F5F8311C8A2B}" destId="{7940086B-F48B-411A-ADA4-8FDCF74345B1}" srcOrd="2" destOrd="0" presId="urn:microsoft.com/office/officeart/2018/2/layout/IconVerticalSolidList"/>
    <dgm:cxn modelId="{67955DC0-8418-46AD-A1D7-024B89E72427}" type="presParOf" srcId="{F767B3BB-C3B1-40F4-B5EA-F5F8311C8A2B}" destId="{DEE7A4D1-CE6D-47BA-B8BF-CE140440DCCC}" srcOrd="3" destOrd="0" presId="urn:microsoft.com/office/officeart/2018/2/layout/IconVerticalSolidList"/>
    <dgm:cxn modelId="{2B150F9E-024D-4FEF-9A88-07ABD7B30D11}" type="presParOf" srcId="{00A1B93C-C44E-4ECF-A899-2A8F3982F560}" destId="{0A822BD1-61E1-4B66-95C7-E558EDBEBFB5}" srcOrd="1" destOrd="0" presId="urn:microsoft.com/office/officeart/2018/2/layout/IconVerticalSolidList"/>
    <dgm:cxn modelId="{84D1E440-765F-4FCF-8265-23E62AB07A58}" type="presParOf" srcId="{00A1B93C-C44E-4ECF-A899-2A8F3982F560}" destId="{146749D9-B01E-4FB9-92C4-06D3D4C52552}" srcOrd="2" destOrd="0" presId="urn:microsoft.com/office/officeart/2018/2/layout/IconVerticalSolidList"/>
    <dgm:cxn modelId="{A4E22560-6966-49C4-A73A-BF235736CDDF}" type="presParOf" srcId="{146749D9-B01E-4FB9-92C4-06D3D4C52552}" destId="{D8B802BA-715E-4972-AE29-32EBB5B70931}" srcOrd="0" destOrd="0" presId="urn:microsoft.com/office/officeart/2018/2/layout/IconVerticalSolidList"/>
    <dgm:cxn modelId="{E34281A5-C4D4-4843-AA6D-165F8903D3DB}" type="presParOf" srcId="{146749D9-B01E-4FB9-92C4-06D3D4C52552}" destId="{2F0B370F-9E3A-4A77-B258-1D74F64E25DC}" srcOrd="1" destOrd="0" presId="urn:microsoft.com/office/officeart/2018/2/layout/IconVerticalSolidList"/>
    <dgm:cxn modelId="{06EAEE00-F760-4BD0-9E1C-5C31715B5E0D}" type="presParOf" srcId="{146749D9-B01E-4FB9-92C4-06D3D4C52552}" destId="{E493D492-4BF6-409E-9509-D88CEB062893}" srcOrd="2" destOrd="0" presId="urn:microsoft.com/office/officeart/2018/2/layout/IconVerticalSolidList"/>
    <dgm:cxn modelId="{BAAF9BF3-25C9-450B-AE92-11E56BA76006}" type="presParOf" srcId="{146749D9-B01E-4FB9-92C4-06D3D4C52552}" destId="{DDA85A5E-7D7A-404E-8AE0-325CEA7716E1}" srcOrd="3" destOrd="0" presId="urn:microsoft.com/office/officeart/2018/2/layout/IconVerticalSolidList"/>
    <dgm:cxn modelId="{2135D170-AD47-4306-98A3-8E0290A8A4E7}" type="presParOf" srcId="{00A1B93C-C44E-4ECF-A899-2A8F3982F560}" destId="{C3ED1B01-C46B-4CF9-B1D0-FBEF363438D9}" srcOrd="3" destOrd="0" presId="urn:microsoft.com/office/officeart/2018/2/layout/IconVerticalSolidList"/>
    <dgm:cxn modelId="{C6C0FCCF-9A65-442F-B2D8-4B90D6BD214D}" type="presParOf" srcId="{00A1B93C-C44E-4ECF-A899-2A8F3982F560}" destId="{119E8D75-41BF-4554-A28B-ACF6B5D6394C}" srcOrd="4" destOrd="0" presId="urn:microsoft.com/office/officeart/2018/2/layout/IconVerticalSolidList"/>
    <dgm:cxn modelId="{EB8332B1-1964-482F-BF96-3F101E47F618}" type="presParOf" srcId="{119E8D75-41BF-4554-A28B-ACF6B5D6394C}" destId="{E5D53418-7361-49EC-B568-4A88EE1F197A}" srcOrd="0" destOrd="0" presId="urn:microsoft.com/office/officeart/2018/2/layout/IconVerticalSolidList"/>
    <dgm:cxn modelId="{CCA8B1EC-32FD-45D2-AF88-65FA73E55262}" type="presParOf" srcId="{119E8D75-41BF-4554-A28B-ACF6B5D6394C}" destId="{DCA99199-8CE2-4711-A422-79C0833C53BA}" srcOrd="1" destOrd="0" presId="urn:microsoft.com/office/officeart/2018/2/layout/IconVerticalSolidList"/>
    <dgm:cxn modelId="{5068750E-BB66-4CFF-B9B4-878D956E00D9}" type="presParOf" srcId="{119E8D75-41BF-4554-A28B-ACF6B5D6394C}" destId="{9B819A9C-D831-484B-8D4B-63D9E4E416FD}" srcOrd="2" destOrd="0" presId="urn:microsoft.com/office/officeart/2018/2/layout/IconVerticalSolidList"/>
    <dgm:cxn modelId="{37FA2BB7-1096-41BB-8CC4-9BC946EC7F9B}" type="presParOf" srcId="{119E8D75-41BF-4554-A28B-ACF6B5D6394C}" destId="{947BD8E3-E16C-4D40-BE4E-01A1C4B63B9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3971DD-D886-4683-94F8-C58DEF98939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35ACF16-E2AD-406D-9255-111277D0FE2B}">
      <dgm:prSet/>
      <dgm:spPr/>
      <dgm:t>
        <a:bodyPr/>
        <a:lstStyle/>
        <a:p>
          <a:r>
            <a:rPr lang="en-GB" b="1" i="1"/>
            <a:t>"Yes, we have a lot of data but we don't use it"</a:t>
          </a:r>
          <a:endParaRPr lang="en-US"/>
        </a:p>
      </dgm:t>
    </dgm:pt>
    <dgm:pt modelId="{53D11C74-66ED-46B9-96DF-304D51298D13}" type="parTrans" cxnId="{EA59C2AD-A605-47AE-9466-426611925B8D}">
      <dgm:prSet/>
      <dgm:spPr/>
      <dgm:t>
        <a:bodyPr/>
        <a:lstStyle/>
        <a:p>
          <a:endParaRPr lang="en-US"/>
        </a:p>
      </dgm:t>
    </dgm:pt>
    <dgm:pt modelId="{26617BCD-594E-4293-AA64-BE6FDB60B79C}" type="sibTrans" cxnId="{EA59C2AD-A605-47AE-9466-426611925B8D}">
      <dgm:prSet/>
      <dgm:spPr/>
      <dgm:t>
        <a:bodyPr/>
        <a:lstStyle/>
        <a:p>
          <a:endParaRPr lang="en-US"/>
        </a:p>
      </dgm:t>
    </dgm:pt>
    <dgm:pt modelId="{D485D044-26D7-4E55-8C08-455491886577}">
      <dgm:prSet/>
      <dgm:spPr/>
      <dgm:t>
        <a:bodyPr/>
        <a:lstStyle/>
        <a:p>
          <a:r>
            <a:rPr lang="en-GB" b="1" i="1"/>
            <a:t>"Our data is very complicated and difficult to analyze"</a:t>
          </a:r>
          <a:endParaRPr lang="en-US"/>
        </a:p>
      </dgm:t>
    </dgm:pt>
    <dgm:pt modelId="{24586CBD-B474-4A37-89E0-383BF3FDECB1}" type="parTrans" cxnId="{D5680885-A69D-4109-8BBF-E4B2D82F809A}">
      <dgm:prSet/>
      <dgm:spPr/>
      <dgm:t>
        <a:bodyPr/>
        <a:lstStyle/>
        <a:p>
          <a:endParaRPr lang="en-US"/>
        </a:p>
      </dgm:t>
    </dgm:pt>
    <dgm:pt modelId="{F8D97350-786A-4F4B-8FA6-0B869DBCF637}" type="sibTrans" cxnId="{D5680885-A69D-4109-8BBF-E4B2D82F809A}">
      <dgm:prSet/>
      <dgm:spPr/>
      <dgm:t>
        <a:bodyPr/>
        <a:lstStyle/>
        <a:p>
          <a:endParaRPr lang="en-US"/>
        </a:p>
      </dgm:t>
    </dgm:pt>
    <dgm:pt modelId="{063F8B7F-1DE0-457F-8D09-2A51354ED48D}">
      <dgm:prSet/>
      <dgm:spPr/>
      <dgm:t>
        <a:bodyPr/>
        <a:lstStyle/>
        <a:p>
          <a:r>
            <a:rPr lang="en-GB" b="1" i="1"/>
            <a:t>"It's spread all over the different systems and difficult to access"</a:t>
          </a:r>
          <a:endParaRPr lang="en-US"/>
        </a:p>
      </dgm:t>
    </dgm:pt>
    <dgm:pt modelId="{36158F8C-F9A4-43D0-9DAD-A152B6C1D0FC}" type="parTrans" cxnId="{414C7292-2836-4C40-8F1B-0AB44AD9BC9A}">
      <dgm:prSet/>
      <dgm:spPr/>
      <dgm:t>
        <a:bodyPr/>
        <a:lstStyle/>
        <a:p>
          <a:endParaRPr lang="en-US"/>
        </a:p>
      </dgm:t>
    </dgm:pt>
    <dgm:pt modelId="{0B693E84-6AC5-415D-A25C-2C5ECA6AEB21}" type="sibTrans" cxnId="{414C7292-2836-4C40-8F1B-0AB44AD9BC9A}">
      <dgm:prSet/>
      <dgm:spPr/>
      <dgm:t>
        <a:bodyPr/>
        <a:lstStyle/>
        <a:p>
          <a:endParaRPr lang="en-US"/>
        </a:p>
      </dgm:t>
    </dgm:pt>
    <dgm:pt modelId="{E180C793-882B-46AC-A519-C96DC55E1E4E}">
      <dgm:prSet/>
      <dgm:spPr/>
      <dgm:t>
        <a:bodyPr/>
        <a:lstStyle/>
        <a:p>
          <a:r>
            <a:rPr lang="en-GB" b="1" i="1"/>
            <a:t>"I just want to see what is relevant!"</a:t>
          </a:r>
          <a:endParaRPr lang="en-US"/>
        </a:p>
      </dgm:t>
    </dgm:pt>
    <dgm:pt modelId="{5CF76A66-4CA1-46F3-9F77-75CDC613512D}" type="parTrans" cxnId="{A7CB14C2-93E7-4B54-B983-24C501B84EA9}">
      <dgm:prSet/>
      <dgm:spPr/>
      <dgm:t>
        <a:bodyPr/>
        <a:lstStyle/>
        <a:p>
          <a:endParaRPr lang="en-US"/>
        </a:p>
      </dgm:t>
    </dgm:pt>
    <dgm:pt modelId="{842F2A9A-DB63-4F34-A09A-10875A9B863D}" type="sibTrans" cxnId="{A7CB14C2-93E7-4B54-B983-24C501B84EA9}">
      <dgm:prSet/>
      <dgm:spPr/>
      <dgm:t>
        <a:bodyPr/>
        <a:lstStyle/>
        <a:p>
          <a:endParaRPr lang="en-US"/>
        </a:p>
      </dgm:t>
    </dgm:pt>
    <dgm:pt modelId="{EDC291A0-F877-445D-AFF6-8F8B1E04658A}">
      <dgm:prSet/>
      <dgm:spPr/>
      <dgm:t>
        <a:bodyPr/>
        <a:lstStyle/>
        <a:p>
          <a:r>
            <a:rPr lang="en-GB" b="1" i="1"/>
            <a:t>"We need to access data quick and easily"</a:t>
          </a:r>
          <a:endParaRPr lang="en-US"/>
        </a:p>
      </dgm:t>
    </dgm:pt>
    <dgm:pt modelId="{A8317862-F83A-4E3A-AED7-5AD53D6C5FDB}" type="parTrans" cxnId="{9127755B-0EAB-44E4-A281-91A5491478C9}">
      <dgm:prSet/>
      <dgm:spPr/>
      <dgm:t>
        <a:bodyPr/>
        <a:lstStyle/>
        <a:p>
          <a:endParaRPr lang="en-US"/>
        </a:p>
      </dgm:t>
    </dgm:pt>
    <dgm:pt modelId="{35AF79FD-6CEF-4E37-B84F-45C22E1E1DBA}" type="sibTrans" cxnId="{9127755B-0EAB-44E4-A281-91A5491478C9}">
      <dgm:prSet/>
      <dgm:spPr/>
      <dgm:t>
        <a:bodyPr/>
        <a:lstStyle/>
        <a:p>
          <a:endParaRPr lang="en-US"/>
        </a:p>
      </dgm:t>
    </dgm:pt>
    <dgm:pt modelId="{AC5B7B48-4888-4C20-BECB-802146178942}">
      <dgm:prSet/>
      <dgm:spPr/>
      <dgm:t>
        <a:bodyPr/>
        <a:lstStyle/>
        <a:p>
          <a:r>
            <a:rPr lang="en-GB" b="1" i="1"/>
            <a:t>"We want to make fact-based decisions!"</a:t>
          </a:r>
          <a:endParaRPr lang="en-US"/>
        </a:p>
      </dgm:t>
    </dgm:pt>
    <dgm:pt modelId="{EE809242-9967-4C1B-AB8B-1417E4BA9F03}" type="parTrans" cxnId="{3410AA03-E0CF-4251-9F5C-1F1BB6E1EBF0}">
      <dgm:prSet/>
      <dgm:spPr/>
      <dgm:t>
        <a:bodyPr/>
        <a:lstStyle/>
        <a:p>
          <a:endParaRPr lang="en-US"/>
        </a:p>
      </dgm:t>
    </dgm:pt>
    <dgm:pt modelId="{12CD96E2-2C13-498F-AF69-F7BBA292AEC2}" type="sibTrans" cxnId="{3410AA03-E0CF-4251-9F5C-1F1BB6E1EBF0}">
      <dgm:prSet/>
      <dgm:spPr/>
      <dgm:t>
        <a:bodyPr/>
        <a:lstStyle/>
        <a:p>
          <a:endParaRPr lang="en-US"/>
        </a:p>
      </dgm:t>
    </dgm:pt>
    <dgm:pt modelId="{1B32B11C-E25E-46EE-9403-EF4891A379D6}" type="pres">
      <dgm:prSet presAssocID="{623971DD-D886-4683-94F8-C58DEF989398}" presName="vert0" presStyleCnt="0">
        <dgm:presLayoutVars>
          <dgm:dir/>
          <dgm:animOne val="branch"/>
          <dgm:animLvl val="lvl"/>
        </dgm:presLayoutVars>
      </dgm:prSet>
      <dgm:spPr/>
    </dgm:pt>
    <dgm:pt modelId="{DC38D2A9-CA04-4D72-B738-EFEC99ACD41F}" type="pres">
      <dgm:prSet presAssocID="{935ACF16-E2AD-406D-9255-111277D0FE2B}" presName="thickLine" presStyleLbl="alignNode1" presStyleIdx="0" presStyleCnt="6"/>
      <dgm:spPr/>
    </dgm:pt>
    <dgm:pt modelId="{BDCED469-83DA-43FC-B466-06EB84E8C018}" type="pres">
      <dgm:prSet presAssocID="{935ACF16-E2AD-406D-9255-111277D0FE2B}" presName="horz1" presStyleCnt="0"/>
      <dgm:spPr/>
    </dgm:pt>
    <dgm:pt modelId="{A821CDF4-B41A-4976-A4B3-A939FAED0E7A}" type="pres">
      <dgm:prSet presAssocID="{935ACF16-E2AD-406D-9255-111277D0FE2B}" presName="tx1" presStyleLbl="revTx" presStyleIdx="0" presStyleCnt="6"/>
      <dgm:spPr/>
    </dgm:pt>
    <dgm:pt modelId="{B6842AC1-364B-4854-965F-1EDC9BCEFA8A}" type="pres">
      <dgm:prSet presAssocID="{935ACF16-E2AD-406D-9255-111277D0FE2B}" presName="vert1" presStyleCnt="0"/>
      <dgm:spPr/>
    </dgm:pt>
    <dgm:pt modelId="{34414FF7-DCF7-46E8-B099-D736EDD1E523}" type="pres">
      <dgm:prSet presAssocID="{D485D044-26D7-4E55-8C08-455491886577}" presName="thickLine" presStyleLbl="alignNode1" presStyleIdx="1" presStyleCnt="6"/>
      <dgm:spPr/>
    </dgm:pt>
    <dgm:pt modelId="{6C2C6419-D832-4D96-A0F6-77832E1A7B09}" type="pres">
      <dgm:prSet presAssocID="{D485D044-26D7-4E55-8C08-455491886577}" presName="horz1" presStyleCnt="0"/>
      <dgm:spPr/>
    </dgm:pt>
    <dgm:pt modelId="{B063C963-1663-47C2-A9D1-BE63A21CBB67}" type="pres">
      <dgm:prSet presAssocID="{D485D044-26D7-4E55-8C08-455491886577}" presName="tx1" presStyleLbl="revTx" presStyleIdx="1" presStyleCnt="6"/>
      <dgm:spPr/>
    </dgm:pt>
    <dgm:pt modelId="{15C15643-D17B-4DD8-9723-04B2E0AD2A19}" type="pres">
      <dgm:prSet presAssocID="{D485D044-26D7-4E55-8C08-455491886577}" presName="vert1" presStyleCnt="0"/>
      <dgm:spPr/>
    </dgm:pt>
    <dgm:pt modelId="{CC488C61-FC66-49CF-A987-1FD386F1772A}" type="pres">
      <dgm:prSet presAssocID="{063F8B7F-1DE0-457F-8D09-2A51354ED48D}" presName="thickLine" presStyleLbl="alignNode1" presStyleIdx="2" presStyleCnt="6"/>
      <dgm:spPr/>
    </dgm:pt>
    <dgm:pt modelId="{07484B2C-7665-47C6-A84D-09B8E3D648E2}" type="pres">
      <dgm:prSet presAssocID="{063F8B7F-1DE0-457F-8D09-2A51354ED48D}" presName="horz1" presStyleCnt="0"/>
      <dgm:spPr/>
    </dgm:pt>
    <dgm:pt modelId="{BC24D095-0DEC-49F3-9E8D-50CF01DA9AED}" type="pres">
      <dgm:prSet presAssocID="{063F8B7F-1DE0-457F-8D09-2A51354ED48D}" presName="tx1" presStyleLbl="revTx" presStyleIdx="2" presStyleCnt="6"/>
      <dgm:spPr/>
    </dgm:pt>
    <dgm:pt modelId="{73536B0B-B523-4483-9F9C-3D836DEDC8D6}" type="pres">
      <dgm:prSet presAssocID="{063F8B7F-1DE0-457F-8D09-2A51354ED48D}" presName="vert1" presStyleCnt="0"/>
      <dgm:spPr/>
    </dgm:pt>
    <dgm:pt modelId="{6C66D7FB-C2EF-46A3-92C8-4C1EEC4CA1BE}" type="pres">
      <dgm:prSet presAssocID="{E180C793-882B-46AC-A519-C96DC55E1E4E}" presName="thickLine" presStyleLbl="alignNode1" presStyleIdx="3" presStyleCnt="6"/>
      <dgm:spPr/>
    </dgm:pt>
    <dgm:pt modelId="{6C2969DA-27EA-40DA-8ED5-8C43E4141EC7}" type="pres">
      <dgm:prSet presAssocID="{E180C793-882B-46AC-A519-C96DC55E1E4E}" presName="horz1" presStyleCnt="0"/>
      <dgm:spPr/>
    </dgm:pt>
    <dgm:pt modelId="{D1DD59D4-A72A-49AC-AFF4-8A47D8AD2AAE}" type="pres">
      <dgm:prSet presAssocID="{E180C793-882B-46AC-A519-C96DC55E1E4E}" presName="tx1" presStyleLbl="revTx" presStyleIdx="3" presStyleCnt="6"/>
      <dgm:spPr/>
    </dgm:pt>
    <dgm:pt modelId="{EAC4D43E-3F1C-4FBA-A4AC-3FCD6C87E349}" type="pres">
      <dgm:prSet presAssocID="{E180C793-882B-46AC-A519-C96DC55E1E4E}" presName="vert1" presStyleCnt="0"/>
      <dgm:spPr/>
    </dgm:pt>
    <dgm:pt modelId="{55F18B29-9F51-44A8-9A97-0A5139045642}" type="pres">
      <dgm:prSet presAssocID="{EDC291A0-F877-445D-AFF6-8F8B1E04658A}" presName="thickLine" presStyleLbl="alignNode1" presStyleIdx="4" presStyleCnt="6"/>
      <dgm:spPr/>
    </dgm:pt>
    <dgm:pt modelId="{007BDE33-BC52-41B9-8161-A017E28C2F92}" type="pres">
      <dgm:prSet presAssocID="{EDC291A0-F877-445D-AFF6-8F8B1E04658A}" presName="horz1" presStyleCnt="0"/>
      <dgm:spPr/>
    </dgm:pt>
    <dgm:pt modelId="{E34769F5-B597-44BC-9214-6DB1324BA422}" type="pres">
      <dgm:prSet presAssocID="{EDC291A0-F877-445D-AFF6-8F8B1E04658A}" presName="tx1" presStyleLbl="revTx" presStyleIdx="4" presStyleCnt="6"/>
      <dgm:spPr/>
    </dgm:pt>
    <dgm:pt modelId="{3FFC209C-7C39-436D-89AE-2054022D2AEC}" type="pres">
      <dgm:prSet presAssocID="{EDC291A0-F877-445D-AFF6-8F8B1E04658A}" presName="vert1" presStyleCnt="0"/>
      <dgm:spPr/>
    </dgm:pt>
    <dgm:pt modelId="{95D0AB09-0E50-4763-B6F5-7E4DA5250F72}" type="pres">
      <dgm:prSet presAssocID="{AC5B7B48-4888-4C20-BECB-802146178942}" presName="thickLine" presStyleLbl="alignNode1" presStyleIdx="5" presStyleCnt="6"/>
      <dgm:spPr/>
    </dgm:pt>
    <dgm:pt modelId="{37641C04-014B-4F81-BE9D-72A12B458A3F}" type="pres">
      <dgm:prSet presAssocID="{AC5B7B48-4888-4C20-BECB-802146178942}" presName="horz1" presStyleCnt="0"/>
      <dgm:spPr/>
    </dgm:pt>
    <dgm:pt modelId="{DAFDDCF5-00EB-4ECD-BF81-32836B24FE7D}" type="pres">
      <dgm:prSet presAssocID="{AC5B7B48-4888-4C20-BECB-802146178942}" presName="tx1" presStyleLbl="revTx" presStyleIdx="5" presStyleCnt="6"/>
      <dgm:spPr/>
    </dgm:pt>
    <dgm:pt modelId="{23057DE1-E7B9-4BE2-9039-AD83F66DE15A}" type="pres">
      <dgm:prSet presAssocID="{AC5B7B48-4888-4C20-BECB-802146178942}" presName="vert1" presStyleCnt="0"/>
      <dgm:spPr/>
    </dgm:pt>
  </dgm:ptLst>
  <dgm:cxnLst>
    <dgm:cxn modelId="{3410AA03-E0CF-4251-9F5C-1F1BB6E1EBF0}" srcId="{623971DD-D886-4683-94F8-C58DEF989398}" destId="{AC5B7B48-4888-4C20-BECB-802146178942}" srcOrd="5" destOrd="0" parTransId="{EE809242-9967-4C1B-AB8B-1417E4BA9F03}" sibTransId="{12CD96E2-2C13-498F-AF69-F7BBA292AEC2}"/>
    <dgm:cxn modelId="{7F06AD3C-92FA-4D58-AF40-655862B64FB4}" type="presOf" srcId="{D485D044-26D7-4E55-8C08-455491886577}" destId="{B063C963-1663-47C2-A9D1-BE63A21CBB67}" srcOrd="0" destOrd="0" presId="urn:microsoft.com/office/officeart/2008/layout/LinedList"/>
    <dgm:cxn modelId="{9127755B-0EAB-44E4-A281-91A5491478C9}" srcId="{623971DD-D886-4683-94F8-C58DEF989398}" destId="{EDC291A0-F877-445D-AFF6-8F8B1E04658A}" srcOrd="4" destOrd="0" parTransId="{A8317862-F83A-4E3A-AED7-5AD53D6C5FDB}" sibTransId="{35AF79FD-6CEF-4E37-B84F-45C22E1E1DBA}"/>
    <dgm:cxn modelId="{F69F1A42-CAD1-4C63-A183-C473265B4179}" type="presOf" srcId="{935ACF16-E2AD-406D-9255-111277D0FE2B}" destId="{A821CDF4-B41A-4976-A4B3-A939FAED0E7A}" srcOrd="0" destOrd="0" presId="urn:microsoft.com/office/officeart/2008/layout/LinedList"/>
    <dgm:cxn modelId="{599D4474-2995-41E0-B5B2-6C350235C772}" type="presOf" srcId="{E180C793-882B-46AC-A519-C96DC55E1E4E}" destId="{D1DD59D4-A72A-49AC-AFF4-8A47D8AD2AAE}" srcOrd="0" destOrd="0" presId="urn:microsoft.com/office/officeart/2008/layout/LinedList"/>
    <dgm:cxn modelId="{D5680885-A69D-4109-8BBF-E4B2D82F809A}" srcId="{623971DD-D886-4683-94F8-C58DEF989398}" destId="{D485D044-26D7-4E55-8C08-455491886577}" srcOrd="1" destOrd="0" parTransId="{24586CBD-B474-4A37-89E0-383BF3FDECB1}" sibTransId="{F8D97350-786A-4F4B-8FA6-0B869DBCF637}"/>
    <dgm:cxn modelId="{414C7292-2836-4C40-8F1B-0AB44AD9BC9A}" srcId="{623971DD-D886-4683-94F8-C58DEF989398}" destId="{063F8B7F-1DE0-457F-8D09-2A51354ED48D}" srcOrd="2" destOrd="0" parTransId="{36158F8C-F9A4-43D0-9DAD-A152B6C1D0FC}" sibTransId="{0B693E84-6AC5-415D-A25C-2C5ECA6AEB21}"/>
    <dgm:cxn modelId="{D5FF0F95-8640-45BC-9CF9-E82994CB7134}" type="presOf" srcId="{EDC291A0-F877-445D-AFF6-8F8B1E04658A}" destId="{E34769F5-B597-44BC-9214-6DB1324BA422}" srcOrd="0" destOrd="0" presId="urn:microsoft.com/office/officeart/2008/layout/LinedList"/>
    <dgm:cxn modelId="{F45F12AB-AA50-4C90-AA18-EBFF05CD3E94}" type="presOf" srcId="{AC5B7B48-4888-4C20-BECB-802146178942}" destId="{DAFDDCF5-00EB-4ECD-BF81-32836B24FE7D}" srcOrd="0" destOrd="0" presId="urn:microsoft.com/office/officeart/2008/layout/LinedList"/>
    <dgm:cxn modelId="{EA59C2AD-A605-47AE-9466-426611925B8D}" srcId="{623971DD-D886-4683-94F8-C58DEF989398}" destId="{935ACF16-E2AD-406D-9255-111277D0FE2B}" srcOrd="0" destOrd="0" parTransId="{53D11C74-66ED-46B9-96DF-304D51298D13}" sibTransId="{26617BCD-594E-4293-AA64-BE6FDB60B79C}"/>
    <dgm:cxn modelId="{A7CB14C2-93E7-4B54-B983-24C501B84EA9}" srcId="{623971DD-D886-4683-94F8-C58DEF989398}" destId="{E180C793-882B-46AC-A519-C96DC55E1E4E}" srcOrd="3" destOrd="0" parTransId="{5CF76A66-4CA1-46F3-9F77-75CDC613512D}" sibTransId="{842F2A9A-DB63-4F34-A09A-10875A9B863D}"/>
    <dgm:cxn modelId="{B1A70BED-590C-4934-BED5-1D082B2FC785}" type="presOf" srcId="{623971DD-D886-4683-94F8-C58DEF989398}" destId="{1B32B11C-E25E-46EE-9403-EF4891A379D6}" srcOrd="0" destOrd="0" presId="urn:microsoft.com/office/officeart/2008/layout/LinedList"/>
    <dgm:cxn modelId="{B52420FA-3B5D-42E4-85E1-1B3C396EB7B2}" type="presOf" srcId="{063F8B7F-1DE0-457F-8D09-2A51354ED48D}" destId="{BC24D095-0DEC-49F3-9E8D-50CF01DA9AED}" srcOrd="0" destOrd="0" presId="urn:microsoft.com/office/officeart/2008/layout/LinedList"/>
    <dgm:cxn modelId="{5EFB109A-B1F0-4838-A927-613B921710F6}" type="presParOf" srcId="{1B32B11C-E25E-46EE-9403-EF4891A379D6}" destId="{DC38D2A9-CA04-4D72-B738-EFEC99ACD41F}" srcOrd="0" destOrd="0" presId="urn:microsoft.com/office/officeart/2008/layout/LinedList"/>
    <dgm:cxn modelId="{E3101596-4FE4-4FC6-884C-2EFFA1B34512}" type="presParOf" srcId="{1B32B11C-E25E-46EE-9403-EF4891A379D6}" destId="{BDCED469-83DA-43FC-B466-06EB84E8C018}" srcOrd="1" destOrd="0" presId="urn:microsoft.com/office/officeart/2008/layout/LinedList"/>
    <dgm:cxn modelId="{33E24162-5F39-41D4-9728-5C0D1078BC3D}" type="presParOf" srcId="{BDCED469-83DA-43FC-B466-06EB84E8C018}" destId="{A821CDF4-B41A-4976-A4B3-A939FAED0E7A}" srcOrd="0" destOrd="0" presId="urn:microsoft.com/office/officeart/2008/layout/LinedList"/>
    <dgm:cxn modelId="{31B0D66E-672F-4912-A653-011EC66D513F}" type="presParOf" srcId="{BDCED469-83DA-43FC-B466-06EB84E8C018}" destId="{B6842AC1-364B-4854-965F-1EDC9BCEFA8A}" srcOrd="1" destOrd="0" presId="urn:microsoft.com/office/officeart/2008/layout/LinedList"/>
    <dgm:cxn modelId="{B271FE4E-A998-4896-8B62-EB72322D934C}" type="presParOf" srcId="{1B32B11C-E25E-46EE-9403-EF4891A379D6}" destId="{34414FF7-DCF7-46E8-B099-D736EDD1E523}" srcOrd="2" destOrd="0" presId="urn:microsoft.com/office/officeart/2008/layout/LinedList"/>
    <dgm:cxn modelId="{318B4248-019F-4A22-9940-AC50F9EDABEA}" type="presParOf" srcId="{1B32B11C-E25E-46EE-9403-EF4891A379D6}" destId="{6C2C6419-D832-4D96-A0F6-77832E1A7B09}" srcOrd="3" destOrd="0" presId="urn:microsoft.com/office/officeart/2008/layout/LinedList"/>
    <dgm:cxn modelId="{9FB4E52D-3419-4F67-A606-D4915E2E429A}" type="presParOf" srcId="{6C2C6419-D832-4D96-A0F6-77832E1A7B09}" destId="{B063C963-1663-47C2-A9D1-BE63A21CBB67}" srcOrd="0" destOrd="0" presId="urn:microsoft.com/office/officeart/2008/layout/LinedList"/>
    <dgm:cxn modelId="{5DD5B5EF-36EC-4CAE-84C7-6FD5B8F03FB4}" type="presParOf" srcId="{6C2C6419-D832-4D96-A0F6-77832E1A7B09}" destId="{15C15643-D17B-4DD8-9723-04B2E0AD2A19}" srcOrd="1" destOrd="0" presId="urn:microsoft.com/office/officeart/2008/layout/LinedList"/>
    <dgm:cxn modelId="{600E9627-51CD-48F0-AE7D-70329EF847C3}" type="presParOf" srcId="{1B32B11C-E25E-46EE-9403-EF4891A379D6}" destId="{CC488C61-FC66-49CF-A987-1FD386F1772A}" srcOrd="4" destOrd="0" presId="urn:microsoft.com/office/officeart/2008/layout/LinedList"/>
    <dgm:cxn modelId="{641FAD92-ED09-4C2E-8F50-B08F7BB2638D}" type="presParOf" srcId="{1B32B11C-E25E-46EE-9403-EF4891A379D6}" destId="{07484B2C-7665-47C6-A84D-09B8E3D648E2}" srcOrd="5" destOrd="0" presId="urn:microsoft.com/office/officeart/2008/layout/LinedList"/>
    <dgm:cxn modelId="{48340B90-D5FC-46E6-82B7-34A1D0782D97}" type="presParOf" srcId="{07484B2C-7665-47C6-A84D-09B8E3D648E2}" destId="{BC24D095-0DEC-49F3-9E8D-50CF01DA9AED}" srcOrd="0" destOrd="0" presId="urn:microsoft.com/office/officeart/2008/layout/LinedList"/>
    <dgm:cxn modelId="{D563AE45-CCBE-4EE8-A05E-63B634917593}" type="presParOf" srcId="{07484B2C-7665-47C6-A84D-09B8E3D648E2}" destId="{73536B0B-B523-4483-9F9C-3D836DEDC8D6}" srcOrd="1" destOrd="0" presId="urn:microsoft.com/office/officeart/2008/layout/LinedList"/>
    <dgm:cxn modelId="{871DD57C-4657-45B6-BF3A-E8AD406F94B9}" type="presParOf" srcId="{1B32B11C-E25E-46EE-9403-EF4891A379D6}" destId="{6C66D7FB-C2EF-46A3-92C8-4C1EEC4CA1BE}" srcOrd="6" destOrd="0" presId="urn:microsoft.com/office/officeart/2008/layout/LinedList"/>
    <dgm:cxn modelId="{AB9934BA-95C9-4762-9818-E461AE178FD9}" type="presParOf" srcId="{1B32B11C-E25E-46EE-9403-EF4891A379D6}" destId="{6C2969DA-27EA-40DA-8ED5-8C43E4141EC7}" srcOrd="7" destOrd="0" presId="urn:microsoft.com/office/officeart/2008/layout/LinedList"/>
    <dgm:cxn modelId="{D15732F2-BAEC-4FA5-B47F-7599CDB1D198}" type="presParOf" srcId="{6C2969DA-27EA-40DA-8ED5-8C43E4141EC7}" destId="{D1DD59D4-A72A-49AC-AFF4-8A47D8AD2AAE}" srcOrd="0" destOrd="0" presId="urn:microsoft.com/office/officeart/2008/layout/LinedList"/>
    <dgm:cxn modelId="{8887F382-259C-4D90-B08C-2CA4C8D64B89}" type="presParOf" srcId="{6C2969DA-27EA-40DA-8ED5-8C43E4141EC7}" destId="{EAC4D43E-3F1C-4FBA-A4AC-3FCD6C87E349}" srcOrd="1" destOrd="0" presId="urn:microsoft.com/office/officeart/2008/layout/LinedList"/>
    <dgm:cxn modelId="{753CEFB5-66A2-4B05-B2C6-D06C83FC3599}" type="presParOf" srcId="{1B32B11C-E25E-46EE-9403-EF4891A379D6}" destId="{55F18B29-9F51-44A8-9A97-0A5139045642}" srcOrd="8" destOrd="0" presId="urn:microsoft.com/office/officeart/2008/layout/LinedList"/>
    <dgm:cxn modelId="{660D31F8-ABB0-4D3F-843F-83E8419D806C}" type="presParOf" srcId="{1B32B11C-E25E-46EE-9403-EF4891A379D6}" destId="{007BDE33-BC52-41B9-8161-A017E28C2F92}" srcOrd="9" destOrd="0" presId="urn:microsoft.com/office/officeart/2008/layout/LinedList"/>
    <dgm:cxn modelId="{42D51FB6-575C-4CD1-A1C9-AD33ECA988F5}" type="presParOf" srcId="{007BDE33-BC52-41B9-8161-A017E28C2F92}" destId="{E34769F5-B597-44BC-9214-6DB1324BA422}" srcOrd="0" destOrd="0" presId="urn:microsoft.com/office/officeart/2008/layout/LinedList"/>
    <dgm:cxn modelId="{3A16510F-6A95-433C-B59B-295F2BF52FA1}" type="presParOf" srcId="{007BDE33-BC52-41B9-8161-A017E28C2F92}" destId="{3FFC209C-7C39-436D-89AE-2054022D2AEC}" srcOrd="1" destOrd="0" presId="urn:microsoft.com/office/officeart/2008/layout/LinedList"/>
    <dgm:cxn modelId="{284E6DE1-4D41-4BFF-98E2-54BD708D1E5D}" type="presParOf" srcId="{1B32B11C-E25E-46EE-9403-EF4891A379D6}" destId="{95D0AB09-0E50-4763-B6F5-7E4DA5250F72}" srcOrd="10" destOrd="0" presId="urn:microsoft.com/office/officeart/2008/layout/LinedList"/>
    <dgm:cxn modelId="{6493D679-A41D-4CA0-89F9-FF1E22F81FAD}" type="presParOf" srcId="{1B32B11C-E25E-46EE-9403-EF4891A379D6}" destId="{37641C04-014B-4F81-BE9D-72A12B458A3F}" srcOrd="11" destOrd="0" presId="urn:microsoft.com/office/officeart/2008/layout/LinedList"/>
    <dgm:cxn modelId="{A59C0E19-96EB-47CA-875C-40A872D13C57}" type="presParOf" srcId="{37641C04-014B-4F81-BE9D-72A12B458A3F}" destId="{DAFDDCF5-00EB-4ECD-BF81-32836B24FE7D}" srcOrd="0" destOrd="0" presId="urn:microsoft.com/office/officeart/2008/layout/LinedList"/>
    <dgm:cxn modelId="{B5A4F7BA-A000-4628-8F63-D2DFE53D8AA9}" type="presParOf" srcId="{37641C04-014B-4F81-BE9D-72A12B458A3F}" destId="{23057DE1-E7B9-4BE2-9039-AD83F66DE15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9A0C9C-F28D-47DB-A1C9-EA25D83857D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8803CA-7469-479B-AC4F-E4EDE726F32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Consolidation of information sources.</a:t>
          </a:r>
          <a:endParaRPr lang="en-US"/>
        </a:p>
      </dgm:t>
    </dgm:pt>
    <dgm:pt modelId="{7C74DCCC-0F8B-471B-992C-8F9F07E8954B}" type="parTrans" cxnId="{85A00EE2-FCA8-4ECF-A4A4-E30CDF384077}">
      <dgm:prSet/>
      <dgm:spPr/>
      <dgm:t>
        <a:bodyPr/>
        <a:lstStyle/>
        <a:p>
          <a:endParaRPr lang="en-US"/>
        </a:p>
      </dgm:t>
    </dgm:pt>
    <dgm:pt modelId="{7DBB4CCA-8A5D-41FD-8653-4F7742980F71}" type="sibTrans" cxnId="{85A00EE2-FCA8-4ECF-A4A4-E30CDF384077}">
      <dgm:prSet/>
      <dgm:spPr/>
      <dgm:t>
        <a:bodyPr/>
        <a:lstStyle/>
        <a:p>
          <a:endParaRPr lang="en-US"/>
        </a:p>
      </dgm:t>
    </dgm:pt>
    <dgm:pt modelId="{4AD23A68-E263-412A-8D51-A53A59C4A14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Improved query performance</a:t>
          </a:r>
          <a:endParaRPr lang="en-US"/>
        </a:p>
      </dgm:t>
    </dgm:pt>
    <dgm:pt modelId="{45220ACA-1EF5-4524-B7A3-B8366DF156CA}" type="parTrans" cxnId="{0D14C3DD-6666-4B76-82D0-53D5F35BBAFB}">
      <dgm:prSet/>
      <dgm:spPr/>
      <dgm:t>
        <a:bodyPr/>
        <a:lstStyle/>
        <a:p>
          <a:endParaRPr lang="en-US"/>
        </a:p>
      </dgm:t>
    </dgm:pt>
    <dgm:pt modelId="{80471D32-AD45-4289-98E2-5C4CB95AC772}" type="sibTrans" cxnId="{0D14C3DD-6666-4B76-82D0-53D5F35BBAFB}">
      <dgm:prSet/>
      <dgm:spPr/>
      <dgm:t>
        <a:bodyPr/>
        <a:lstStyle/>
        <a:p>
          <a:endParaRPr lang="en-US"/>
        </a:p>
      </dgm:t>
    </dgm:pt>
    <dgm:pt modelId="{3F576A3E-D04F-49A8-BB18-747419BF38B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Separate research and decision support systems from operational systems.</a:t>
          </a:r>
          <a:endParaRPr lang="en-US"/>
        </a:p>
      </dgm:t>
    </dgm:pt>
    <dgm:pt modelId="{A3D16F4A-F129-46EC-837A-27310EF9E8DB}" type="parTrans" cxnId="{4D09F815-34C9-4C92-8462-438665D36D41}">
      <dgm:prSet/>
      <dgm:spPr/>
      <dgm:t>
        <a:bodyPr/>
        <a:lstStyle/>
        <a:p>
          <a:endParaRPr lang="en-US"/>
        </a:p>
      </dgm:t>
    </dgm:pt>
    <dgm:pt modelId="{83A0CAD3-EC42-48F5-BF7A-A7F9D360768B}" type="sibTrans" cxnId="{4D09F815-34C9-4C92-8462-438665D36D41}">
      <dgm:prSet/>
      <dgm:spPr/>
      <dgm:t>
        <a:bodyPr/>
        <a:lstStyle/>
        <a:p>
          <a:endParaRPr lang="en-US"/>
        </a:p>
      </dgm:t>
    </dgm:pt>
    <dgm:pt modelId="{E2F1C1E5-C1E7-41E5-872D-B6163703C05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Foundation for data mining, data visualization, advanced reporting, and OLAP tools.</a:t>
          </a:r>
          <a:endParaRPr lang="en-US"/>
        </a:p>
      </dgm:t>
    </dgm:pt>
    <dgm:pt modelId="{99C3D435-2757-42D8-8527-7BCE3FEBF5C1}" type="parTrans" cxnId="{5E60DFC7-07BC-4427-826D-2ECFE22BCB50}">
      <dgm:prSet/>
      <dgm:spPr/>
      <dgm:t>
        <a:bodyPr/>
        <a:lstStyle/>
        <a:p>
          <a:endParaRPr lang="en-US"/>
        </a:p>
      </dgm:t>
    </dgm:pt>
    <dgm:pt modelId="{B631F5F8-DAEC-462A-A8D6-B5B244ED2437}" type="sibTrans" cxnId="{5E60DFC7-07BC-4427-826D-2ECFE22BCB50}">
      <dgm:prSet/>
      <dgm:spPr/>
      <dgm:t>
        <a:bodyPr/>
        <a:lstStyle/>
        <a:p>
          <a:endParaRPr lang="en-US"/>
        </a:p>
      </dgm:t>
    </dgm:pt>
    <dgm:pt modelId="{DF2B16B7-AEEA-4709-A9CB-A495B924DBBC}" type="pres">
      <dgm:prSet presAssocID="{6A9A0C9C-F28D-47DB-A1C9-EA25D83857DA}" presName="root" presStyleCnt="0">
        <dgm:presLayoutVars>
          <dgm:dir/>
          <dgm:resizeHandles val="exact"/>
        </dgm:presLayoutVars>
      </dgm:prSet>
      <dgm:spPr/>
    </dgm:pt>
    <dgm:pt modelId="{1DCCDE79-079D-43D9-8353-D3E96A8C3EBB}" type="pres">
      <dgm:prSet presAssocID="{208803CA-7469-479B-AC4F-E4EDE726F32F}" presName="compNode" presStyleCnt="0"/>
      <dgm:spPr/>
    </dgm:pt>
    <dgm:pt modelId="{FA1FB842-AEA3-4BA7-9663-824AEFFFBC35}" type="pres">
      <dgm:prSet presAssocID="{208803CA-7469-479B-AC4F-E4EDE726F32F}" presName="bgRect" presStyleLbl="bgShp" presStyleIdx="0" presStyleCnt="4"/>
      <dgm:spPr/>
    </dgm:pt>
    <dgm:pt modelId="{7D19E274-DCE3-4C72-9342-F7309ACC3B35}" type="pres">
      <dgm:prSet presAssocID="{208803CA-7469-479B-AC4F-E4EDE726F32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FE79B194-C8B8-4F6D-BA21-CB490FD6D136}" type="pres">
      <dgm:prSet presAssocID="{208803CA-7469-479B-AC4F-E4EDE726F32F}" presName="spaceRect" presStyleCnt="0"/>
      <dgm:spPr/>
    </dgm:pt>
    <dgm:pt modelId="{86CD1AF6-8C80-4F88-B263-057974612D99}" type="pres">
      <dgm:prSet presAssocID="{208803CA-7469-479B-AC4F-E4EDE726F32F}" presName="parTx" presStyleLbl="revTx" presStyleIdx="0" presStyleCnt="4">
        <dgm:presLayoutVars>
          <dgm:chMax val="0"/>
          <dgm:chPref val="0"/>
        </dgm:presLayoutVars>
      </dgm:prSet>
      <dgm:spPr/>
    </dgm:pt>
    <dgm:pt modelId="{4831C885-EC3A-455B-88EE-3C1FE72ED6C1}" type="pres">
      <dgm:prSet presAssocID="{7DBB4CCA-8A5D-41FD-8653-4F7742980F71}" presName="sibTrans" presStyleCnt="0"/>
      <dgm:spPr/>
    </dgm:pt>
    <dgm:pt modelId="{6C3658C8-B510-4531-90DF-1CD816C8DA1B}" type="pres">
      <dgm:prSet presAssocID="{4AD23A68-E263-412A-8D51-A53A59C4A14F}" presName="compNode" presStyleCnt="0"/>
      <dgm:spPr/>
    </dgm:pt>
    <dgm:pt modelId="{D885F9C3-D96A-4749-8499-49959C66BD12}" type="pres">
      <dgm:prSet presAssocID="{4AD23A68-E263-412A-8D51-A53A59C4A14F}" presName="bgRect" presStyleLbl="bgShp" presStyleIdx="1" presStyleCnt="4"/>
      <dgm:spPr/>
    </dgm:pt>
    <dgm:pt modelId="{047DA4AE-EB16-4AB4-B8C9-65CDD3C4F46A}" type="pres">
      <dgm:prSet presAssocID="{4AD23A68-E263-412A-8D51-A53A59C4A1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7321640D-82F7-4905-BBFF-2640AB14DF57}" type="pres">
      <dgm:prSet presAssocID="{4AD23A68-E263-412A-8D51-A53A59C4A14F}" presName="spaceRect" presStyleCnt="0"/>
      <dgm:spPr/>
    </dgm:pt>
    <dgm:pt modelId="{F94474D4-A9BC-4024-9FB4-63AFF3EAA251}" type="pres">
      <dgm:prSet presAssocID="{4AD23A68-E263-412A-8D51-A53A59C4A14F}" presName="parTx" presStyleLbl="revTx" presStyleIdx="1" presStyleCnt="4">
        <dgm:presLayoutVars>
          <dgm:chMax val="0"/>
          <dgm:chPref val="0"/>
        </dgm:presLayoutVars>
      </dgm:prSet>
      <dgm:spPr/>
    </dgm:pt>
    <dgm:pt modelId="{85F17FEC-912A-4C6F-A848-4CE66B319512}" type="pres">
      <dgm:prSet presAssocID="{80471D32-AD45-4289-98E2-5C4CB95AC772}" presName="sibTrans" presStyleCnt="0"/>
      <dgm:spPr/>
    </dgm:pt>
    <dgm:pt modelId="{C9190F69-2B1C-48A5-833D-1B3B728A171A}" type="pres">
      <dgm:prSet presAssocID="{3F576A3E-D04F-49A8-BB18-747419BF38B1}" presName="compNode" presStyleCnt="0"/>
      <dgm:spPr/>
    </dgm:pt>
    <dgm:pt modelId="{08C9B127-9811-4F9E-B1EF-CB0343976F6B}" type="pres">
      <dgm:prSet presAssocID="{3F576A3E-D04F-49A8-BB18-747419BF38B1}" presName="bgRect" presStyleLbl="bgShp" presStyleIdx="2" presStyleCnt="4"/>
      <dgm:spPr/>
    </dgm:pt>
    <dgm:pt modelId="{33827F17-0C34-41CC-9297-D27F12B3D7CE}" type="pres">
      <dgm:prSet presAssocID="{3F576A3E-D04F-49A8-BB18-747419BF38B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602CB5E-6122-402B-97FF-AC5620BA7429}" type="pres">
      <dgm:prSet presAssocID="{3F576A3E-D04F-49A8-BB18-747419BF38B1}" presName="spaceRect" presStyleCnt="0"/>
      <dgm:spPr/>
    </dgm:pt>
    <dgm:pt modelId="{2789C07C-EB97-4CC6-9340-155596E966C2}" type="pres">
      <dgm:prSet presAssocID="{3F576A3E-D04F-49A8-BB18-747419BF38B1}" presName="parTx" presStyleLbl="revTx" presStyleIdx="2" presStyleCnt="4">
        <dgm:presLayoutVars>
          <dgm:chMax val="0"/>
          <dgm:chPref val="0"/>
        </dgm:presLayoutVars>
      </dgm:prSet>
      <dgm:spPr/>
    </dgm:pt>
    <dgm:pt modelId="{5FA0B50C-D3F1-4039-BB5B-24CE11612B89}" type="pres">
      <dgm:prSet presAssocID="{83A0CAD3-EC42-48F5-BF7A-A7F9D360768B}" presName="sibTrans" presStyleCnt="0"/>
      <dgm:spPr/>
    </dgm:pt>
    <dgm:pt modelId="{2A36D3A0-FB2B-4EBA-9E87-968AD8CE1F4F}" type="pres">
      <dgm:prSet presAssocID="{E2F1C1E5-C1E7-41E5-872D-B6163703C052}" presName="compNode" presStyleCnt="0"/>
      <dgm:spPr/>
    </dgm:pt>
    <dgm:pt modelId="{B5884960-5484-4B02-B856-16DDD0DB7A14}" type="pres">
      <dgm:prSet presAssocID="{E2F1C1E5-C1E7-41E5-872D-B6163703C052}" presName="bgRect" presStyleLbl="bgShp" presStyleIdx="3" presStyleCnt="4"/>
      <dgm:spPr/>
    </dgm:pt>
    <dgm:pt modelId="{E7AFE72D-DF07-4BEF-90A7-4BFB646FB09B}" type="pres">
      <dgm:prSet presAssocID="{E2F1C1E5-C1E7-41E5-872D-B6163703C05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FFC1096F-C2C0-4A29-A800-19BA6B377979}" type="pres">
      <dgm:prSet presAssocID="{E2F1C1E5-C1E7-41E5-872D-B6163703C052}" presName="spaceRect" presStyleCnt="0"/>
      <dgm:spPr/>
    </dgm:pt>
    <dgm:pt modelId="{25E9F6AD-8ABE-4795-BA3C-E46090D3CEB6}" type="pres">
      <dgm:prSet presAssocID="{E2F1C1E5-C1E7-41E5-872D-B6163703C05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DD12301-CB40-4642-A44D-B902E6B6A049}" type="presOf" srcId="{4AD23A68-E263-412A-8D51-A53A59C4A14F}" destId="{F94474D4-A9BC-4024-9FB4-63AFF3EAA251}" srcOrd="0" destOrd="0" presId="urn:microsoft.com/office/officeart/2018/2/layout/IconVerticalSolidList"/>
    <dgm:cxn modelId="{4D09F815-34C9-4C92-8462-438665D36D41}" srcId="{6A9A0C9C-F28D-47DB-A1C9-EA25D83857DA}" destId="{3F576A3E-D04F-49A8-BB18-747419BF38B1}" srcOrd="2" destOrd="0" parTransId="{A3D16F4A-F129-46EC-837A-27310EF9E8DB}" sibTransId="{83A0CAD3-EC42-48F5-BF7A-A7F9D360768B}"/>
    <dgm:cxn modelId="{B5961C37-8F9C-4281-B1AC-865535637F9F}" type="presOf" srcId="{208803CA-7469-479B-AC4F-E4EDE726F32F}" destId="{86CD1AF6-8C80-4F88-B263-057974612D99}" srcOrd="0" destOrd="0" presId="urn:microsoft.com/office/officeart/2018/2/layout/IconVerticalSolidList"/>
    <dgm:cxn modelId="{16905B6F-A3B9-43E6-B8AF-A83C944E7881}" type="presOf" srcId="{3F576A3E-D04F-49A8-BB18-747419BF38B1}" destId="{2789C07C-EB97-4CC6-9340-155596E966C2}" srcOrd="0" destOrd="0" presId="urn:microsoft.com/office/officeart/2018/2/layout/IconVerticalSolidList"/>
    <dgm:cxn modelId="{5BBBE397-80E6-45E4-9B22-D8552844F081}" type="presOf" srcId="{E2F1C1E5-C1E7-41E5-872D-B6163703C052}" destId="{25E9F6AD-8ABE-4795-BA3C-E46090D3CEB6}" srcOrd="0" destOrd="0" presId="urn:microsoft.com/office/officeart/2018/2/layout/IconVerticalSolidList"/>
    <dgm:cxn modelId="{5E60DFC7-07BC-4427-826D-2ECFE22BCB50}" srcId="{6A9A0C9C-F28D-47DB-A1C9-EA25D83857DA}" destId="{E2F1C1E5-C1E7-41E5-872D-B6163703C052}" srcOrd="3" destOrd="0" parTransId="{99C3D435-2757-42D8-8527-7BCE3FEBF5C1}" sibTransId="{B631F5F8-DAEC-462A-A8D6-B5B244ED2437}"/>
    <dgm:cxn modelId="{0D14C3DD-6666-4B76-82D0-53D5F35BBAFB}" srcId="{6A9A0C9C-F28D-47DB-A1C9-EA25D83857DA}" destId="{4AD23A68-E263-412A-8D51-A53A59C4A14F}" srcOrd="1" destOrd="0" parTransId="{45220ACA-1EF5-4524-B7A3-B8366DF156CA}" sibTransId="{80471D32-AD45-4289-98E2-5C4CB95AC772}"/>
    <dgm:cxn modelId="{85A00EE2-FCA8-4ECF-A4A4-E30CDF384077}" srcId="{6A9A0C9C-F28D-47DB-A1C9-EA25D83857DA}" destId="{208803CA-7469-479B-AC4F-E4EDE726F32F}" srcOrd="0" destOrd="0" parTransId="{7C74DCCC-0F8B-471B-992C-8F9F07E8954B}" sibTransId="{7DBB4CCA-8A5D-41FD-8653-4F7742980F71}"/>
    <dgm:cxn modelId="{54658BE4-9955-4C74-A9D6-C25641D23D07}" type="presOf" srcId="{6A9A0C9C-F28D-47DB-A1C9-EA25D83857DA}" destId="{DF2B16B7-AEEA-4709-A9CB-A495B924DBBC}" srcOrd="0" destOrd="0" presId="urn:microsoft.com/office/officeart/2018/2/layout/IconVerticalSolidList"/>
    <dgm:cxn modelId="{9DC5E2E8-2499-40C4-BD46-515370E6791E}" type="presParOf" srcId="{DF2B16B7-AEEA-4709-A9CB-A495B924DBBC}" destId="{1DCCDE79-079D-43D9-8353-D3E96A8C3EBB}" srcOrd="0" destOrd="0" presId="urn:microsoft.com/office/officeart/2018/2/layout/IconVerticalSolidList"/>
    <dgm:cxn modelId="{6972FA9B-CDF6-410C-B1A1-E9D70E65C81F}" type="presParOf" srcId="{1DCCDE79-079D-43D9-8353-D3E96A8C3EBB}" destId="{FA1FB842-AEA3-4BA7-9663-824AEFFFBC35}" srcOrd="0" destOrd="0" presId="urn:microsoft.com/office/officeart/2018/2/layout/IconVerticalSolidList"/>
    <dgm:cxn modelId="{497AFB26-E626-4315-B4D1-974F538B1C2F}" type="presParOf" srcId="{1DCCDE79-079D-43D9-8353-D3E96A8C3EBB}" destId="{7D19E274-DCE3-4C72-9342-F7309ACC3B35}" srcOrd="1" destOrd="0" presId="urn:microsoft.com/office/officeart/2018/2/layout/IconVerticalSolidList"/>
    <dgm:cxn modelId="{24F40107-54AE-4923-8392-8333B94DED84}" type="presParOf" srcId="{1DCCDE79-079D-43D9-8353-D3E96A8C3EBB}" destId="{FE79B194-C8B8-4F6D-BA21-CB490FD6D136}" srcOrd="2" destOrd="0" presId="urn:microsoft.com/office/officeart/2018/2/layout/IconVerticalSolidList"/>
    <dgm:cxn modelId="{9C7AFE5C-FE27-4C7C-8DA8-DC3E5AE768FD}" type="presParOf" srcId="{1DCCDE79-079D-43D9-8353-D3E96A8C3EBB}" destId="{86CD1AF6-8C80-4F88-B263-057974612D99}" srcOrd="3" destOrd="0" presId="urn:microsoft.com/office/officeart/2018/2/layout/IconVerticalSolidList"/>
    <dgm:cxn modelId="{D8AB0D8A-871C-4D1A-85AC-16BFF90DD760}" type="presParOf" srcId="{DF2B16B7-AEEA-4709-A9CB-A495B924DBBC}" destId="{4831C885-EC3A-455B-88EE-3C1FE72ED6C1}" srcOrd="1" destOrd="0" presId="urn:microsoft.com/office/officeart/2018/2/layout/IconVerticalSolidList"/>
    <dgm:cxn modelId="{DE1B5406-F671-422D-9F84-D7EAD48BD94D}" type="presParOf" srcId="{DF2B16B7-AEEA-4709-A9CB-A495B924DBBC}" destId="{6C3658C8-B510-4531-90DF-1CD816C8DA1B}" srcOrd="2" destOrd="0" presId="urn:microsoft.com/office/officeart/2018/2/layout/IconVerticalSolidList"/>
    <dgm:cxn modelId="{F17AFBA0-A23C-4FF5-9B6C-EB62F4393A55}" type="presParOf" srcId="{6C3658C8-B510-4531-90DF-1CD816C8DA1B}" destId="{D885F9C3-D96A-4749-8499-49959C66BD12}" srcOrd="0" destOrd="0" presId="urn:microsoft.com/office/officeart/2018/2/layout/IconVerticalSolidList"/>
    <dgm:cxn modelId="{B9D88404-7E11-46D9-973F-59334C912D04}" type="presParOf" srcId="{6C3658C8-B510-4531-90DF-1CD816C8DA1B}" destId="{047DA4AE-EB16-4AB4-B8C9-65CDD3C4F46A}" srcOrd="1" destOrd="0" presId="urn:microsoft.com/office/officeart/2018/2/layout/IconVerticalSolidList"/>
    <dgm:cxn modelId="{03D75A51-B837-488B-9FE3-DED8F628E720}" type="presParOf" srcId="{6C3658C8-B510-4531-90DF-1CD816C8DA1B}" destId="{7321640D-82F7-4905-BBFF-2640AB14DF57}" srcOrd="2" destOrd="0" presId="urn:microsoft.com/office/officeart/2018/2/layout/IconVerticalSolidList"/>
    <dgm:cxn modelId="{FE00FF5B-C5AE-4B3E-B9D4-EDE1ABDC6079}" type="presParOf" srcId="{6C3658C8-B510-4531-90DF-1CD816C8DA1B}" destId="{F94474D4-A9BC-4024-9FB4-63AFF3EAA251}" srcOrd="3" destOrd="0" presId="urn:microsoft.com/office/officeart/2018/2/layout/IconVerticalSolidList"/>
    <dgm:cxn modelId="{30E08333-CE95-469F-8C72-33ED232166A8}" type="presParOf" srcId="{DF2B16B7-AEEA-4709-A9CB-A495B924DBBC}" destId="{85F17FEC-912A-4C6F-A848-4CE66B319512}" srcOrd="3" destOrd="0" presId="urn:microsoft.com/office/officeart/2018/2/layout/IconVerticalSolidList"/>
    <dgm:cxn modelId="{468C54F9-4ECB-4212-BDDD-B53CB8816F07}" type="presParOf" srcId="{DF2B16B7-AEEA-4709-A9CB-A495B924DBBC}" destId="{C9190F69-2B1C-48A5-833D-1B3B728A171A}" srcOrd="4" destOrd="0" presId="urn:microsoft.com/office/officeart/2018/2/layout/IconVerticalSolidList"/>
    <dgm:cxn modelId="{DA10B8B1-3987-4358-A535-2BB1B00E57FD}" type="presParOf" srcId="{C9190F69-2B1C-48A5-833D-1B3B728A171A}" destId="{08C9B127-9811-4F9E-B1EF-CB0343976F6B}" srcOrd="0" destOrd="0" presId="urn:microsoft.com/office/officeart/2018/2/layout/IconVerticalSolidList"/>
    <dgm:cxn modelId="{05DBDA6A-27B0-4EBA-981C-6C08FE416ABB}" type="presParOf" srcId="{C9190F69-2B1C-48A5-833D-1B3B728A171A}" destId="{33827F17-0C34-41CC-9297-D27F12B3D7CE}" srcOrd="1" destOrd="0" presId="urn:microsoft.com/office/officeart/2018/2/layout/IconVerticalSolidList"/>
    <dgm:cxn modelId="{1AE0F9F0-0A7D-45FA-93FA-303CBD53B16A}" type="presParOf" srcId="{C9190F69-2B1C-48A5-833D-1B3B728A171A}" destId="{1602CB5E-6122-402B-97FF-AC5620BA7429}" srcOrd="2" destOrd="0" presId="urn:microsoft.com/office/officeart/2018/2/layout/IconVerticalSolidList"/>
    <dgm:cxn modelId="{5A101F50-1D82-415B-8FE2-FE0495B06BD1}" type="presParOf" srcId="{C9190F69-2B1C-48A5-833D-1B3B728A171A}" destId="{2789C07C-EB97-4CC6-9340-155596E966C2}" srcOrd="3" destOrd="0" presId="urn:microsoft.com/office/officeart/2018/2/layout/IconVerticalSolidList"/>
    <dgm:cxn modelId="{2B1605EC-7CEE-46C4-B0BC-1C692C1AA11B}" type="presParOf" srcId="{DF2B16B7-AEEA-4709-A9CB-A495B924DBBC}" destId="{5FA0B50C-D3F1-4039-BB5B-24CE11612B89}" srcOrd="5" destOrd="0" presId="urn:microsoft.com/office/officeart/2018/2/layout/IconVerticalSolidList"/>
    <dgm:cxn modelId="{95A986A2-CD88-4E46-B927-13685CF01F2F}" type="presParOf" srcId="{DF2B16B7-AEEA-4709-A9CB-A495B924DBBC}" destId="{2A36D3A0-FB2B-4EBA-9E87-968AD8CE1F4F}" srcOrd="6" destOrd="0" presId="urn:microsoft.com/office/officeart/2018/2/layout/IconVerticalSolidList"/>
    <dgm:cxn modelId="{409A86A2-7985-4A85-8DC5-F3E63942F8BF}" type="presParOf" srcId="{2A36D3A0-FB2B-4EBA-9E87-968AD8CE1F4F}" destId="{B5884960-5484-4B02-B856-16DDD0DB7A14}" srcOrd="0" destOrd="0" presId="urn:microsoft.com/office/officeart/2018/2/layout/IconVerticalSolidList"/>
    <dgm:cxn modelId="{DFEAC047-2702-4A2B-80E9-F927CAF063BF}" type="presParOf" srcId="{2A36D3A0-FB2B-4EBA-9E87-968AD8CE1F4F}" destId="{E7AFE72D-DF07-4BEF-90A7-4BFB646FB09B}" srcOrd="1" destOrd="0" presId="urn:microsoft.com/office/officeart/2018/2/layout/IconVerticalSolidList"/>
    <dgm:cxn modelId="{CC0C683C-E2DB-4DDB-BCA9-C7A062CE462F}" type="presParOf" srcId="{2A36D3A0-FB2B-4EBA-9E87-968AD8CE1F4F}" destId="{FFC1096F-C2C0-4A29-A800-19BA6B377979}" srcOrd="2" destOrd="0" presId="urn:microsoft.com/office/officeart/2018/2/layout/IconVerticalSolidList"/>
    <dgm:cxn modelId="{12AEE3F2-CAD3-4FFD-B246-46FD6336E847}" type="presParOf" srcId="{2A36D3A0-FB2B-4EBA-9E87-968AD8CE1F4F}" destId="{25E9F6AD-8ABE-4795-BA3C-E46090D3CE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1882A9F-7B79-41CD-BDA7-071D5E18394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5546E-9304-43B2-B69B-739F77FB27FC}">
      <dgm:prSet/>
      <dgm:spPr/>
      <dgm:t>
        <a:bodyPr/>
        <a:lstStyle/>
        <a:p>
          <a:r>
            <a:rPr lang="en-GB" i="1"/>
            <a:t>Database used and optimized for analytical purposes.</a:t>
          </a:r>
          <a:endParaRPr lang="en-US"/>
        </a:p>
      </dgm:t>
    </dgm:pt>
    <dgm:pt modelId="{1BD4DFE4-D5FE-4297-9E74-066123FB0390}" type="parTrans" cxnId="{77C51987-AA68-4BB4-B581-C5A9FF8CFDFF}">
      <dgm:prSet/>
      <dgm:spPr/>
      <dgm:t>
        <a:bodyPr/>
        <a:lstStyle/>
        <a:p>
          <a:endParaRPr lang="en-US"/>
        </a:p>
      </dgm:t>
    </dgm:pt>
    <dgm:pt modelId="{1C95537A-DFC4-48DB-94EA-24B9B50730C8}" type="sibTrans" cxnId="{77C51987-AA68-4BB4-B581-C5A9FF8CFDFF}">
      <dgm:prSet/>
      <dgm:spPr/>
      <dgm:t>
        <a:bodyPr/>
        <a:lstStyle/>
        <a:p>
          <a:endParaRPr lang="en-US"/>
        </a:p>
      </dgm:t>
    </dgm:pt>
    <dgm:pt modelId="{9D51EEFF-A83D-4D00-B741-CFA9E4477C43}">
      <dgm:prSet/>
      <dgm:spPr/>
      <dgm:t>
        <a:bodyPr/>
        <a:lstStyle/>
        <a:p>
          <a:r>
            <a:rPr lang="en-GB" i="1"/>
            <a:t>Subject-Oriented, Integrated, Time-Variant Non-volatile collection of data in support of decision making</a:t>
          </a:r>
          <a:endParaRPr lang="en-US"/>
        </a:p>
      </dgm:t>
    </dgm:pt>
    <dgm:pt modelId="{F1CCA21E-030E-443A-A08C-621595E9F920}" type="parTrans" cxnId="{09253D4D-4E81-42A1-81F4-357E5FF23084}">
      <dgm:prSet/>
      <dgm:spPr/>
      <dgm:t>
        <a:bodyPr/>
        <a:lstStyle/>
        <a:p>
          <a:endParaRPr lang="en-US"/>
        </a:p>
      </dgm:t>
    </dgm:pt>
    <dgm:pt modelId="{57A47B17-E404-48E6-8B77-450AF9A9561B}" type="sibTrans" cxnId="{09253D4D-4E81-42A1-81F4-357E5FF23084}">
      <dgm:prSet/>
      <dgm:spPr/>
      <dgm:t>
        <a:bodyPr/>
        <a:lstStyle/>
        <a:p>
          <a:endParaRPr lang="en-US"/>
        </a:p>
      </dgm:t>
    </dgm:pt>
    <dgm:pt modelId="{F99D21AD-3E59-44F8-98FC-5F93876914EA}" type="pres">
      <dgm:prSet presAssocID="{41882A9F-7B79-41CD-BDA7-071D5E1839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837FC5-7414-47D3-992F-AAB4BAD97581}" type="pres">
      <dgm:prSet presAssocID="{D635546E-9304-43B2-B69B-739F77FB27FC}" presName="hierRoot1" presStyleCnt="0"/>
      <dgm:spPr/>
    </dgm:pt>
    <dgm:pt modelId="{47625D6B-FB3D-40A6-A5F1-0FC8112ADDBB}" type="pres">
      <dgm:prSet presAssocID="{D635546E-9304-43B2-B69B-739F77FB27FC}" presName="composite" presStyleCnt="0"/>
      <dgm:spPr/>
    </dgm:pt>
    <dgm:pt modelId="{6E7C44A3-091C-414C-BB16-993C5516C9C8}" type="pres">
      <dgm:prSet presAssocID="{D635546E-9304-43B2-B69B-739F77FB27FC}" presName="background" presStyleLbl="node0" presStyleIdx="0" presStyleCnt="2"/>
      <dgm:spPr/>
    </dgm:pt>
    <dgm:pt modelId="{A1554868-99EC-4BB0-8D8A-7A01474DE4AA}" type="pres">
      <dgm:prSet presAssocID="{D635546E-9304-43B2-B69B-739F77FB27FC}" presName="text" presStyleLbl="fgAcc0" presStyleIdx="0" presStyleCnt="2">
        <dgm:presLayoutVars>
          <dgm:chPref val="3"/>
        </dgm:presLayoutVars>
      </dgm:prSet>
      <dgm:spPr/>
    </dgm:pt>
    <dgm:pt modelId="{D86A402A-2ED7-4E9F-B2D4-F370AE43B385}" type="pres">
      <dgm:prSet presAssocID="{D635546E-9304-43B2-B69B-739F77FB27FC}" presName="hierChild2" presStyleCnt="0"/>
      <dgm:spPr/>
    </dgm:pt>
    <dgm:pt modelId="{35FEDB22-5A96-4041-BADE-78F04D31FE65}" type="pres">
      <dgm:prSet presAssocID="{9D51EEFF-A83D-4D00-B741-CFA9E4477C43}" presName="hierRoot1" presStyleCnt="0"/>
      <dgm:spPr/>
    </dgm:pt>
    <dgm:pt modelId="{777118CA-7486-4E8B-B66B-42E6D6DB2213}" type="pres">
      <dgm:prSet presAssocID="{9D51EEFF-A83D-4D00-B741-CFA9E4477C43}" presName="composite" presStyleCnt="0"/>
      <dgm:spPr/>
    </dgm:pt>
    <dgm:pt modelId="{4FB0606D-76D8-4BD4-8D7F-FFE90FC44B6F}" type="pres">
      <dgm:prSet presAssocID="{9D51EEFF-A83D-4D00-B741-CFA9E4477C43}" presName="background" presStyleLbl="node0" presStyleIdx="1" presStyleCnt="2"/>
      <dgm:spPr/>
    </dgm:pt>
    <dgm:pt modelId="{FCB49802-89B3-4340-8D63-B1DBFE2F3AAA}" type="pres">
      <dgm:prSet presAssocID="{9D51EEFF-A83D-4D00-B741-CFA9E4477C43}" presName="text" presStyleLbl="fgAcc0" presStyleIdx="1" presStyleCnt="2">
        <dgm:presLayoutVars>
          <dgm:chPref val="3"/>
        </dgm:presLayoutVars>
      </dgm:prSet>
      <dgm:spPr/>
    </dgm:pt>
    <dgm:pt modelId="{0E83E8DD-CA8E-42B9-B2EC-EB69034A7167}" type="pres">
      <dgm:prSet presAssocID="{9D51EEFF-A83D-4D00-B741-CFA9E4477C43}" presName="hierChild2" presStyleCnt="0"/>
      <dgm:spPr/>
    </dgm:pt>
  </dgm:ptLst>
  <dgm:cxnLst>
    <dgm:cxn modelId="{DADF7061-BD36-44D0-B697-25D8026426CF}" type="presOf" srcId="{D635546E-9304-43B2-B69B-739F77FB27FC}" destId="{A1554868-99EC-4BB0-8D8A-7A01474DE4AA}" srcOrd="0" destOrd="0" presId="urn:microsoft.com/office/officeart/2005/8/layout/hierarchy1"/>
    <dgm:cxn modelId="{09253D4D-4E81-42A1-81F4-357E5FF23084}" srcId="{41882A9F-7B79-41CD-BDA7-071D5E18394F}" destId="{9D51EEFF-A83D-4D00-B741-CFA9E4477C43}" srcOrd="1" destOrd="0" parTransId="{F1CCA21E-030E-443A-A08C-621595E9F920}" sibTransId="{57A47B17-E404-48E6-8B77-450AF9A9561B}"/>
    <dgm:cxn modelId="{77C51987-AA68-4BB4-B581-C5A9FF8CFDFF}" srcId="{41882A9F-7B79-41CD-BDA7-071D5E18394F}" destId="{D635546E-9304-43B2-B69B-739F77FB27FC}" srcOrd="0" destOrd="0" parTransId="{1BD4DFE4-D5FE-4297-9E74-066123FB0390}" sibTransId="{1C95537A-DFC4-48DB-94EA-24B9B50730C8}"/>
    <dgm:cxn modelId="{8AAC798B-7ACE-4B86-AA87-D6BC1CDC9CCF}" type="presOf" srcId="{9D51EEFF-A83D-4D00-B741-CFA9E4477C43}" destId="{FCB49802-89B3-4340-8D63-B1DBFE2F3AAA}" srcOrd="0" destOrd="0" presId="urn:microsoft.com/office/officeart/2005/8/layout/hierarchy1"/>
    <dgm:cxn modelId="{7F6446FF-294C-4092-96DC-81683C27D05C}" type="presOf" srcId="{41882A9F-7B79-41CD-BDA7-071D5E18394F}" destId="{F99D21AD-3E59-44F8-98FC-5F93876914EA}" srcOrd="0" destOrd="0" presId="urn:microsoft.com/office/officeart/2005/8/layout/hierarchy1"/>
    <dgm:cxn modelId="{5834207D-DAD8-450C-AA2A-525AED6422AB}" type="presParOf" srcId="{F99D21AD-3E59-44F8-98FC-5F93876914EA}" destId="{AC837FC5-7414-47D3-992F-AAB4BAD97581}" srcOrd="0" destOrd="0" presId="urn:microsoft.com/office/officeart/2005/8/layout/hierarchy1"/>
    <dgm:cxn modelId="{FAA4A9C0-CE18-44A6-94B7-DDB1C2A9DB75}" type="presParOf" srcId="{AC837FC5-7414-47D3-992F-AAB4BAD97581}" destId="{47625D6B-FB3D-40A6-A5F1-0FC8112ADDBB}" srcOrd="0" destOrd="0" presId="urn:microsoft.com/office/officeart/2005/8/layout/hierarchy1"/>
    <dgm:cxn modelId="{BC802BB5-A14B-468D-B8DA-2467494D40AF}" type="presParOf" srcId="{47625D6B-FB3D-40A6-A5F1-0FC8112ADDBB}" destId="{6E7C44A3-091C-414C-BB16-993C5516C9C8}" srcOrd="0" destOrd="0" presId="urn:microsoft.com/office/officeart/2005/8/layout/hierarchy1"/>
    <dgm:cxn modelId="{1605664F-BEA3-4D50-93E9-4CCDCB409C29}" type="presParOf" srcId="{47625D6B-FB3D-40A6-A5F1-0FC8112ADDBB}" destId="{A1554868-99EC-4BB0-8D8A-7A01474DE4AA}" srcOrd="1" destOrd="0" presId="urn:microsoft.com/office/officeart/2005/8/layout/hierarchy1"/>
    <dgm:cxn modelId="{D6EF044D-5085-4BD0-B734-2F1E335AED66}" type="presParOf" srcId="{AC837FC5-7414-47D3-992F-AAB4BAD97581}" destId="{D86A402A-2ED7-4E9F-B2D4-F370AE43B385}" srcOrd="1" destOrd="0" presId="urn:microsoft.com/office/officeart/2005/8/layout/hierarchy1"/>
    <dgm:cxn modelId="{F9744755-AB64-4860-B189-C734946FB8AF}" type="presParOf" srcId="{F99D21AD-3E59-44F8-98FC-5F93876914EA}" destId="{35FEDB22-5A96-4041-BADE-78F04D31FE65}" srcOrd="1" destOrd="0" presId="urn:microsoft.com/office/officeart/2005/8/layout/hierarchy1"/>
    <dgm:cxn modelId="{637169AA-2409-4DC2-90A0-30B52D1ED96F}" type="presParOf" srcId="{35FEDB22-5A96-4041-BADE-78F04D31FE65}" destId="{777118CA-7486-4E8B-B66B-42E6D6DB2213}" srcOrd="0" destOrd="0" presId="urn:microsoft.com/office/officeart/2005/8/layout/hierarchy1"/>
    <dgm:cxn modelId="{17217E5B-9665-48D7-928C-21E821784FA0}" type="presParOf" srcId="{777118CA-7486-4E8B-B66B-42E6D6DB2213}" destId="{4FB0606D-76D8-4BD4-8D7F-FFE90FC44B6F}" srcOrd="0" destOrd="0" presId="urn:microsoft.com/office/officeart/2005/8/layout/hierarchy1"/>
    <dgm:cxn modelId="{B470281D-5D0F-42FD-9C85-43D6ABAEE2F9}" type="presParOf" srcId="{777118CA-7486-4E8B-B66B-42E6D6DB2213}" destId="{FCB49802-89B3-4340-8D63-B1DBFE2F3AAA}" srcOrd="1" destOrd="0" presId="urn:microsoft.com/office/officeart/2005/8/layout/hierarchy1"/>
    <dgm:cxn modelId="{37C5E4BD-AA3F-4958-A2D2-2E06702927C1}" type="presParOf" srcId="{35FEDB22-5A96-4041-BADE-78F04D31FE65}" destId="{0E83E8DD-CA8E-42B9-B2EC-EB69034A716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BCF187-F18A-4E45-9304-42118A3CDBC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2003A41-938C-4286-8819-BFFFE2FC4D35}">
      <dgm:prSet/>
      <dgm:spPr/>
      <dgm:t>
        <a:bodyPr/>
        <a:lstStyle/>
        <a:p>
          <a:r>
            <a:rPr lang="en-GB"/>
            <a:t>ETL Solutions</a:t>
          </a:r>
          <a:endParaRPr lang="en-US"/>
        </a:p>
      </dgm:t>
    </dgm:pt>
    <dgm:pt modelId="{EB9FEFE0-E0B2-445C-8326-AECA2BE8558A}" type="parTrans" cxnId="{5D67F3A1-B31F-4F73-8C1F-5CC7DA924D87}">
      <dgm:prSet/>
      <dgm:spPr/>
      <dgm:t>
        <a:bodyPr/>
        <a:lstStyle/>
        <a:p>
          <a:endParaRPr lang="en-US"/>
        </a:p>
      </dgm:t>
    </dgm:pt>
    <dgm:pt modelId="{4FF4B207-389C-465A-AC6C-CA33BB445997}" type="sibTrans" cxnId="{5D67F3A1-B31F-4F73-8C1F-5CC7DA924D87}">
      <dgm:prSet/>
      <dgm:spPr/>
      <dgm:t>
        <a:bodyPr/>
        <a:lstStyle/>
        <a:p>
          <a:endParaRPr lang="en-US"/>
        </a:p>
      </dgm:t>
    </dgm:pt>
    <dgm:pt modelId="{16475E34-ADE3-43BD-A9C0-A7BE31342507}">
      <dgm:prSet/>
      <dgm:spPr/>
      <dgm:t>
        <a:bodyPr/>
        <a:lstStyle/>
        <a:p>
          <a:r>
            <a:rPr lang="en-GB"/>
            <a:t>Reporting </a:t>
          </a:r>
          <a:endParaRPr lang="en-US"/>
        </a:p>
      </dgm:t>
    </dgm:pt>
    <dgm:pt modelId="{77A72966-51EB-40BF-BE74-A4DD1B80832F}" type="parTrans" cxnId="{B817C74C-F3F7-4EBF-926B-9207F9A08955}">
      <dgm:prSet/>
      <dgm:spPr/>
      <dgm:t>
        <a:bodyPr/>
        <a:lstStyle/>
        <a:p>
          <a:endParaRPr lang="en-US"/>
        </a:p>
      </dgm:t>
    </dgm:pt>
    <dgm:pt modelId="{ABB55284-B155-4E2B-9ECB-D294849BFBF8}" type="sibTrans" cxnId="{B817C74C-F3F7-4EBF-926B-9207F9A08955}">
      <dgm:prSet/>
      <dgm:spPr/>
      <dgm:t>
        <a:bodyPr/>
        <a:lstStyle/>
        <a:p>
          <a:endParaRPr lang="en-US"/>
        </a:p>
      </dgm:t>
    </dgm:pt>
    <dgm:pt modelId="{ECF876C4-4004-48CE-9C15-8DC5C12DDFD1}">
      <dgm:prSet/>
      <dgm:spPr/>
      <dgm:t>
        <a:bodyPr/>
        <a:lstStyle/>
        <a:p>
          <a:r>
            <a:rPr lang="en-GB"/>
            <a:t>Data Mining Capabilities</a:t>
          </a:r>
          <a:endParaRPr lang="en-US"/>
        </a:p>
      </dgm:t>
    </dgm:pt>
    <dgm:pt modelId="{DE1A6522-D08D-4739-B3FD-232B945AD7B5}" type="parTrans" cxnId="{4F282035-4870-4D22-8773-F54606C693EC}">
      <dgm:prSet/>
      <dgm:spPr/>
      <dgm:t>
        <a:bodyPr/>
        <a:lstStyle/>
        <a:p>
          <a:endParaRPr lang="en-US"/>
        </a:p>
      </dgm:t>
    </dgm:pt>
    <dgm:pt modelId="{25675D39-F873-4DE4-9E83-BE63F4D72136}" type="sibTrans" cxnId="{4F282035-4870-4D22-8773-F54606C693EC}">
      <dgm:prSet/>
      <dgm:spPr/>
      <dgm:t>
        <a:bodyPr/>
        <a:lstStyle/>
        <a:p>
          <a:endParaRPr lang="en-US"/>
        </a:p>
      </dgm:t>
    </dgm:pt>
    <dgm:pt modelId="{51E18F53-DF8C-40F5-9B16-4DBBC48D637C}">
      <dgm:prSet/>
      <dgm:spPr/>
      <dgm:t>
        <a:bodyPr/>
        <a:lstStyle/>
        <a:p>
          <a:r>
            <a:rPr lang="en-GB"/>
            <a:t>Other in-house applications</a:t>
          </a:r>
          <a:endParaRPr lang="en-US"/>
        </a:p>
      </dgm:t>
    </dgm:pt>
    <dgm:pt modelId="{E5A4C9AC-DCBF-4D0A-916E-E303650D9A7D}" type="parTrans" cxnId="{A2590608-E58E-4395-8776-0BAFD9135A60}">
      <dgm:prSet/>
      <dgm:spPr/>
      <dgm:t>
        <a:bodyPr/>
        <a:lstStyle/>
        <a:p>
          <a:endParaRPr lang="en-US"/>
        </a:p>
      </dgm:t>
    </dgm:pt>
    <dgm:pt modelId="{81F24AD0-8180-4DB5-930F-15ACC0C2742F}" type="sibTrans" cxnId="{A2590608-E58E-4395-8776-0BAFD9135A60}">
      <dgm:prSet/>
      <dgm:spPr/>
      <dgm:t>
        <a:bodyPr/>
        <a:lstStyle/>
        <a:p>
          <a:endParaRPr lang="en-US"/>
        </a:p>
      </dgm:t>
    </dgm:pt>
    <dgm:pt modelId="{A42DD2BB-A809-4205-9E52-20D64EB897DF}" type="pres">
      <dgm:prSet presAssocID="{61BCF187-F18A-4E45-9304-42118A3CDBC1}" presName="root" presStyleCnt="0">
        <dgm:presLayoutVars>
          <dgm:dir/>
          <dgm:resizeHandles val="exact"/>
        </dgm:presLayoutVars>
      </dgm:prSet>
      <dgm:spPr/>
    </dgm:pt>
    <dgm:pt modelId="{87C35B91-582D-4B07-ACCB-9D83F9A1065B}" type="pres">
      <dgm:prSet presAssocID="{A2003A41-938C-4286-8819-BFFFE2FC4D35}" presName="compNode" presStyleCnt="0"/>
      <dgm:spPr/>
    </dgm:pt>
    <dgm:pt modelId="{3A4959FB-7CA4-4E87-B9A8-F143C19192B7}" type="pres">
      <dgm:prSet presAssocID="{A2003A41-938C-4286-8819-BFFFE2FC4D35}" presName="bgRect" presStyleLbl="bgShp" presStyleIdx="0" presStyleCnt="4"/>
      <dgm:spPr/>
    </dgm:pt>
    <dgm:pt modelId="{7B5107BA-6632-400A-88CD-6CBB639D662D}" type="pres">
      <dgm:prSet presAssocID="{A2003A41-938C-4286-8819-BFFFE2FC4D3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97C00AC-87AA-4D04-B0E5-1FF058421862}" type="pres">
      <dgm:prSet presAssocID="{A2003A41-938C-4286-8819-BFFFE2FC4D35}" presName="spaceRect" presStyleCnt="0"/>
      <dgm:spPr/>
    </dgm:pt>
    <dgm:pt modelId="{2AC56B50-6778-4F49-A6E9-B81F746C1D5B}" type="pres">
      <dgm:prSet presAssocID="{A2003A41-938C-4286-8819-BFFFE2FC4D35}" presName="parTx" presStyleLbl="revTx" presStyleIdx="0" presStyleCnt="4">
        <dgm:presLayoutVars>
          <dgm:chMax val="0"/>
          <dgm:chPref val="0"/>
        </dgm:presLayoutVars>
      </dgm:prSet>
      <dgm:spPr/>
    </dgm:pt>
    <dgm:pt modelId="{C0E8750E-CA2B-486A-9631-4D7725D761D0}" type="pres">
      <dgm:prSet presAssocID="{4FF4B207-389C-465A-AC6C-CA33BB445997}" presName="sibTrans" presStyleCnt="0"/>
      <dgm:spPr/>
    </dgm:pt>
    <dgm:pt modelId="{37FAAB8F-BA68-4012-9967-E8E79D75EAE6}" type="pres">
      <dgm:prSet presAssocID="{16475E34-ADE3-43BD-A9C0-A7BE31342507}" presName="compNode" presStyleCnt="0"/>
      <dgm:spPr/>
    </dgm:pt>
    <dgm:pt modelId="{3E59E27C-FA8F-43CB-8490-4C371E15BFD1}" type="pres">
      <dgm:prSet presAssocID="{16475E34-ADE3-43BD-A9C0-A7BE31342507}" presName="bgRect" presStyleLbl="bgShp" presStyleIdx="1" presStyleCnt="4"/>
      <dgm:spPr/>
    </dgm:pt>
    <dgm:pt modelId="{6B194C5B-58A7-4989-BDD4-DDBC2ABC9BBF}" type="pres">
      <dgm:prSet presAssocID="{16475E34-ADE3-43BD-A9C0-A7BE3134250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18AE946-C496-41C9-97E7-06E173543134}" type="pres">
      <dgm:prSet presAssocID="{16475E34-ADE3-43BD-A9C0-A7BE31342507}" presName="spaceRect" presStyleCnt="0"/>
      <dgm:spPr/>
    </dgm:pt>
    <dgm:pt modelId="{9AD364AB-68E3-439E-B1D1-71D529C32B70}" type="pres">
      <dgm:prSet presAssocID="{16475E34-ADE3-43BD-A9C0-A7BE31342507}" presName="parTx" presStyleLbl="revTx" presStyleIdx="1" presStyleCnt="4">
        <dgm:presLayoutVars>
          <dgm:chMax val="0"/>
          <dgm:chPref val="0"/>
        </dgm:presLayoutVars>
      </dgm:prSet>
      <dgm:spPr/>
    </dgm:pt>
    <dgm:pt modelId="{A5EF5221-9524-4F92-9332-1E4A07510D26}" type="pres">
      <dgm:prSet presAssocID="{ABB55284-B155-4E2B-9ECB-D294849BFBF8}" presName="sibTrans" presStyleCnt="0"/>
      <dgm:spPr/>
    </dgm:pt>
    <dgm:pt modelId="{97B485D2-FD97-4DD8-BD97-39AB3E10D105}" type="pres">
      <dgm:prSet presAssocID="{ECF876C4-4004-48CE-9C15-8DC5C12DDFD1}" presName="compNode" presStyleCnt="0"/>
      <dgm:spPr/>
    </dgm:pt>
    <dgm:pt modelId="{842E9738-C816-4998-8B74-3D982F1F8291}" type="pres">
      <dgm:prSet presAssocID="{ECF876C4-4004-48CE-9C15-8DC5C12DDFD1}" presName="bgRect" presStyleLbl="bgShp" presStyleIdx="2" presStyleCnt="4"/>
      <dgm:spPr/>
    </dgm:pt>
    <dgm:pt modelId="{A902927C-283A-43DF-896D-866DEE8E159C}" type="pres">
      <dgm:prSet presAssocID="{ECF876C4-4004-48CE-9C15-8DC5C12DDF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1C3FC31-B8B6-46C8-BBF2-F1E95130174D}" type="pres">
      <dgm:prSet presAssocID="{ECF876C4-4004-48CE-9C15-8DC5C12DDFD1}" presName="spaceRect" presStyleCnt="0"/>
      <dgm:spPr/>
    </dgm:pt>
    <dgm:pt modelId="{5A0624C5-1E4D-4586-B7A5-7C8C290BB5A8}" type="pres">
      <dgm:prSet presAssocID="{ECF876C4-4004-48CE-9C15-8DC5C12DDFD1}" presName="parTx" presStyleLbl="revTx" presStyleIdx="2" presStyleCnt="4">
        <dgm:presLayoutVars>
          <dgm:chMax val="0"/>
          <dgm:chPref val="0"/>
        </dgm:presLayoutVars>
      </dgm:prSet>
      <dgm:spPr/>
    </dgm:pt>
    <dgm:pt modelId="{AABEBD5C-9B61-4436-97FB-6109A451A3EE}" type="pres">
      <dgm:prSet presAssocID="{25675D39-F873-4DE4-9E83-BE63F4D72136}" presName="sibTrans" presStyleCnt="0"/>
      <dgm:spPr/>
    </dgm:pt>
    <dgm:pt modelId="{E99F8163-40A0-4747-BE0D-13E87F950150}" type="pres">
      <dgm:prSet presAssocID="{51E18F53-DF8C-40F5-9B16-4DBBC48D637C}" presName="compNode" presStyleCnt="0"/>
      <dgm:spPr/>
    </dgm:pt>
    <dgm:pt modelId="{DC8F2F1A-34BB-4D07-9174-AE0C417D6C7A}" type="pres">
      <dgm:prSet presAssocID="{51E18F53-DF8C-40F5-9B16-4DBBC48D637C}" presName="bgRect" presStyleLbl="bgShp" presStyleIdx="3" presStyleCnt="4"/>
      <dgm:spPr/>
    </dgm:pt>
    <dgm:pt modelId="{1C99BF45-1D0D-48EB-ADCE-979D47995921}" type="pres">
      <dgm:prSet presAssocID="{51E18F53-DF8C-40F5-9B16-4DBBC48D637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B3956682-CE0B-45E3-BCA4-8057EC746E50}" type="pres">
      <dgm:prSet presAssocID="{51E18F53-DF8C-40F5-9B16-4DBBC48D637C}" presName="spaceRect" presStyleCnt="0"/>
      <dgm:spPr/>
    </dgm:pt>
    <dgm:pt modelId="{6F884F3D-76C9-4FE0-A9F5-F205E7376535}" type="pres">
      <dgm:prSet presAssocID="{51E18F53-DF8C-40F5-9B16-4DBBC48D637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2590608-E58E-4395-8776-0BAFD9135A60}" srcId="{61BCF187-F18A-4E45-9304-42118A3CDBC1}" destId="{51E18F53-DF8C-40F5-9B16-4DBBC48D637C}" srcOrd="3" destOrd="0" parTransId="{E5A4C9AC-DCBF-4D0A-916E-E303650D9A7D}" sibTransId="{81F24AD0-8180-4DB5-930F-15ACC0C2742F}"/>
    <dgm:cxn modelId="{C7B74626-0076-40F2-965A-D23740824147}" type="presOf" srcId="{A2003A41-938C-4286-8819-BFFFE2FC4D35}" destId="{2AC56B50-6778-4F49-A6E9-B81F746C1D5B}" srcOrd="0" destOrd="0" presId="urn:microsoft.com/office/officeart/2018/2/layout/IconVerticalSolidList"/>
    <dgm:cxn modelId="{4F282035-4870-4D22-8773-F54606C693EC}" srcId="{61BCF187-F18A-4E45-9304-42118A3CDBC1}" destId="{ECF876C4-4004-48CE-9C15-8DC5C12DDFD1}" srcOrd="2" destOrd="0" parTransId="{DE1A6522-D08D-4739-B3FD-232B945AD7B5}" sibTransId="{25675D39-F873-4DE4-9E83-BE63F4D72136}"/>
    <dgm:cxn modelId="{AC2DED35-D5CD-40C8-A1A7-DF0BCA4BC4BF}" type="presOf" srcId="{51E18F53-DF8C-40F5-9B16-4DBBC48D637C}" destId="{6F884F3D-76C9-4FE0-A9F5-F205E7376535}" srcOrd="0" destOrd="0" presId="urn:microsoft.com/office/officeart/2018/2/layout/IconVerticalSolidList"/>
    <dgm:cxn modelId="{EADAE94A-6106-4EB1-9A8A-926589089250}" type="presOf" srcId="{61BCF187-F18A-4E45-9304-42118A3CDBC1}" destId="{A42DD2BB-A809-4205-9E52-20D64EB897DF}" srcOrd="0" destOrd="0" presId="urn:microsoft.com/office/officeart/2018/2/layout/IconVerticalSolidList"/>
    <dgm:cxn modelId="{B817C74C-F3F7-4EBF-926B-9207F9A08955}" srcId="{61BCF187-F18A-4E45-9304-42118A3CDBC1}" destId="{16475E34-ADE3-43BD-A9C0-A7BE31342507}" srcOrd="1" destOrd="0" parTransId="{77A72966-51EB-40BF-BE74-A4DD1B80832F}" sibTransId="{ABB55284-B155-4E2B-9ECB-D294849BFBF8}"/>
    <dgm:cxn modelId="{5D67F3A1-B31F-4F73-8C1F-5CC7DA924D87}" srcId="{61BCF187-F18A-4E45-9304-42118A3CDBC1}" destId="{A2003A41-938C-4286-8819-BFFFE2FC4D35}" srcOrd="0" destOrd="0" parTransId="{EB9FEFE0-E0B2-445C-8326-AECA2BE8558A}" sibTransId="{4FF4B207-389C-465A-AC6C-CA33BB445997}"/>
    <dgm:cxn modelId="{BD0A88B6-2980-48F4-A28F-7C35B132EA73}" type="presOf" srcId="{ECF876C4-4004-48CE-9C15-8DC5C12DDFD1}" destId="{5A0624C5-1E4D-4586-B7A5-7C8C290BB5A8}" srcOrd="0" destOrd="0" presId="urn:microsoft.com/office/officeart/2018/2/layout/IconVerticalSolidList"/>
    <dgm:cxn modelId="{711E36F3-166B-4144-91D4-747B4FF0215E}" type="presOf" srcId="{16475E34-ADE3-43BD-A9C0-A7BE31342507}" destId="{9AD364AB-68E3-439E-B1D1-71D529C32B70}" srcOrd="0" destOrd="0" presId="urn:microsoft.com/office/officeart/2018/2/layout/IconVerticalSolidList"/>
    <dgm:cxn modelId="{398F58DB-BF34-4EF3-8EFC-948BC93353AE}" type="presParOf" srcId="{A42DD2BB-A809-4205-9E52-20D64EB897DF}" destId="{87C35B91-582D-4B07-ACCB-9D83F9A1065B}" srcOrd="0" destOrd="0" presId="urn:microsoft.com/office/officeart/2018/2/layout/IconVerticalSolidList"/>
    <dgm:cxn modelId="{259C59C6-1DC0-4918-9535-1BB1CE9ACBAA}" type="presParOf" srcId="{87C35B91-582D-4B07-ACCB-9D83F9A1065B}" destId="{3A4959FB-7CA4-4E87-B9A8-F143C19192B7}" srcOrd="0" destOrd="0" presId="urn:microsoft.com/office/officeart/2018/2/layout/IconVerticalSolidList"/>
    <dgm:cxn modelId="{276696B3-C290-4301-9509-44FEE54C1D8A}" type="presParOf" srcId="{87C35B91-582D-4B07-ACCB-9D83F9A1065B}" destId="{7B5107BA-6632-400A-88CD-6CBB639D662D}" srcOrd="1" destOrd="0" presId="urn:microsoft.com/office/officeart/2018/2/layout/IconVerticalSolidList"/>
    <dgm:cxn modelId="{8661CE0F-BC38-48A9-A3DA-CDA6D7C7145A}" type="presParOf" srcId="{87C35B91-582D-4B07-ACCB-9D83F9A1065B}" destId="{C97C00AC-87AA-4D04-B0E5-1FF058421862}" srcOrd="2" destOrd="0" presId="urn:microsoft.com/office/officeart/2018/2/layout/IconVerticalSolidList"/>
    <dgm:cxn modelId="{B317E532-0114-4E43-87B9-3ED839A4D8F8}" type="presParOf" srcId="{87C35B91-582D-4B07-ACCB-9D83F9A1065B}" destId="{2AC56B50-6778-4F49-A6E9-B81F746C1D5B}" srcOrd="3" destOrd="0" presId="urn:microsoft.com/office/officeart/2018/2/layout/IconVerticalSolidList"/>
    <dgm:cxn modelId="{4BDDE102-F35B-40F3-A649-3F73132BE2A4}" type="presParOf" srcId="{A42DD2BB-A809-4205-9E52-20D64EB897DF}" destId="{C0E8750E-CA2B-486A-9631-4D7725D761D0}" srcOrd="1" destOrd="0" presId="urn:microsoft.com/office/officeart/2018/2/layout/IconVerticalSolidList"/>
    <dgm:cxn modelId="{EBA8DD74-1EC1-4B61-8DB3-6E2465979100}" type="presParOf" srcId="{A42DD2BB-A809-4205-9E52-20D64EB897DF}" destId="{37FAAB8F-BA68-4012-9967-E8E79D75EAE6}" srcOrd="2" destOrd="0" presId="urn:microsoft.com/office/officeart/2018/2/layout/IconVerticalSolidList"/>
    <dgm:cxn modelId="{20B3D88C-DE60-47A1-8770-46290955C532}" type="presParOf" srcId="{37FAAB8F-BA68-4012-9967-E8E79D75EAE6}" destId="{3E59E27C-FA8F-43CB-8490-4C371E15BFD1}" srcOrd="0" destOrd="0" presId="urn:microsoft.com/office/officeart/2018/2/layout/IconVerticalSolidList"/>
    <dgm:cxn modelId="{2DD69FAF-0CEE-4EAB-BEF6-15071375132C}" type="presParOf" srcId="{37FAAB8F-BA68-4012-9967-E8E79D75EAE6}" destId="{6B194C5B-58A7-4989-BDD4-DDBC2ABC9BBF}" srcOrd="1" destOrd="0" presId="urn:microsoft.com/office/officeart/2018/2/layout/IconVerticalSolidList"/>
    <dgm:cxn modelId="{9BA0CA07-0A5C-4B81-8E41-BDA1A8EBC76E}" type="presParOf" srcId="{37FAAB8F-BA68-4012-9967-E8E79D75EAE6}" destId="{018AE946-C496-41C9-97E7-06E173543134}" srcOrd="2" destOrd="0" presId="urn:microsoft.com/office/officeart/2018/2/layout/IconVerticalSolidList"/>
    <dgm:cxn modelId="{CCCF9698-C9F7-472D-9587-A2C60ABFB6F1}" type="presParOf" srcId="{37FAAB8F-BA68-4012-9967-E8E79D75EAE6}" destId="{9AD364AB-68E3-439E-B1D1-71D529C32B70}" srcOrd="3" destOrd="0" presId="urn:microsoft.com/office/officeart/2018/2/layout/IconVerticalSolidList"/>
    <dgm:cxn modelId="{AAB72BC5-78AD-4211-946C-2D7D01063FD3}" type="presParOf" srcId="{A42DD2BB-A809-4205-9E52-20D64EB897DF}" destId="{A5EF5221-9524-4F92-9332-1E4A07510D26}" srcOrd="3" destOrd="0" presId="urn:microsoft.com/office/officeart/2018/2/layout/IconVerticalSolidList"/>
    <dgm:cxn modelId="{2B6F5B9D-3338-47DB-BA9A-D26E78FE8A44}" type="presParOf" srcId="{A42DD2BB-A809-4205-9E52-20D64EB897DF}" destId="{97B485D2-FD97-4DD8-BD97-39AB3E10D105}" srcOrd="4" destOrd="0" presId="urn:microsoft.com/office/officeart/2018/2/layout/IconVerticalSolidList"/>
    <dgm:cxn modelId="{8C9CDC1E-49DE-41C9-84FB-7A594F392453}" type="presParOf" srcId="{97B485D2-FD97-4DD8-BD97-39AB3E10D105}" destId="{842E9738-C816-4998-8B74-3D982F1F8291}" srcOrd="0" destOrd="0" presId="urn:microsoft.com/office/officeart/2018/2/layout/IconVerticalSolidList"/>
    <dgm:cxn modelId="{F6569F64-0880-4295-9FE2-06A18903ABD9}" type="presParOf" srcId="{97B485D2-FD97-4DD8-BD97-39AB3E10D105}" destId="{A902927C-283A-43DF-896D-866DEE8E159C}" srcOrd="1" destOrd="0" presId="urn:microsoft.com/office/officeart/2018/2/layout/IconVerticalSolidList"/>
    <dgm:cxn modelId="{DDF8A8F3-A987-44FB-8612-8EAD887E6877}" type="presParOf" srcId="{97B485D2-FD97-4DD8-BD97-39AB3E10D105}" destId="{71C3FC31-B8B6-46C8-BBF2-F1E95130174D}" srcOrd="2" destOrd="0" presId="urn:microsoft.com/office/officeart/2018/2/layout/IconVerticalSolidList"/>
    <dgm:cxn modelId="{7AB879C2-0F32-4244-8B8D-40F4D2BEE5DC}" type="presParOf" srcId="{97B485D2-FD97-4DD8-BD97-39AB3E10D105}" destId="{5A0624C5-1E4D-4586-B7A5-7C8C290BB5A8}" srcOrd="3" destOrd="0" presId="urn:microsoft.com/office/officeart/2018/2/layout/IconVerticalSolidList"/>
    <dgm:cxn modelId="{9C42118A-F89A-42BE-842C-821084934B25}" type="presParOf" srcId="{A42DD2BB-A809-4205-9E52-20D64EB897DF}" destId="{AABEBD5C-9B61-4436-97FB-6109A451A3EE}" srcOrd="5" destOrd="0" presId="urn:microsoft.com/office/officeart/2018/2/layout/IconVerticalSolidList"/>
    <dgm:cxn modelId="{36E080AD-8540-473D-9AD2-C004130F39B3}" type="presParOf" srcId="{A42DD2BB-A809-4205-9E52-20D64EB897DF}" destId="{E99F8163-40A0-4747-BE0D-13E87F950150}" srcOrd="6" destOrd="0" presId="urn:microsoft.com/office/officeart/2018/2/layout/IconVerticalSolidList"/>
    <dgm:cxn modelId="{CA38A857-4C00-4BE6-A46A-F3133057366F}" type="presParOf" srcId="{E99F8163-40A0-4747-BE0D-13E87F950150}" destId="{DC8F2F1A-34BB-4D07-9174-AE0C417D6C7A}" srcOrd="0" destOrd="0" presId="urn:microsoft.com/office/officeart/2018/2/layout/IconVerticalSolidList"/>
    <dgm:cxn modelId="{E6DB9326-69EF-4447-89E5-ED3B548CB2C5}" type="presParOf" srcId="{E99F8163-40A0-4747-BE0D-13E87F950150}" destId="{1C99BF45-1D0D-48EB-ADCE-979D47995921}" srcOrd="1" destOrd="0" presId="urn:microsoft.com/office/officeart/2018/2/layout/IconVerticalSolidList"/>
    <dgm:cxn modelId="{C48A887F-3682-4FBA-9F97-D40A2A8D1DF7}" type="presParOf" srcId="{E99F8163-40A0-4747-BE0D-13E87F950150}" destId="{B3956682-CE0B-45E3-BCA4-8057EC746E50}" srcOrd="2" destOrd="0" presId="urn:microsoft.com/office/officeart/2018/2/layout/IconVerticalSolidList"/>
    <dgm:cxn modelId="{E6C99CF4-4BB8-4C72-89E9-E16172B5D668}" type="presParOf" srcId="{E99F8163-40A0-4747-BE0D-13E87F950150}" destId="{6F884F3D-76C9-4FE0-A9F5-F205E7376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34610A-9C9A-439E-85FF-DD0DD2C285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441475-A295-481D-AB95-6A99EEA1D881}">
      <dgm:prSet/>
      <dgm:spPr/>
      <dgm:t>
        <a:bodyPr/>
        <a:lstStyle/>
        <a:p>
          <a:r>
            <a:rPr lang="en-GB"/>
            <a:t>Centralized and consistent location of data</a:t>
          </a:r>
          <a:endParaRPr lang="en-US"/>
        </a:p>
      </dgm:t>
    </dgm:pt>
    <dgm:pt modelId="{A10A4712-07F5-4DB4-A49F-E4D2A0309E8D}" type="parTrans" cxnId="{7ACFD6C4-2DB5-4706-9935-183EE6CA88D4}">
      <dgm:prSet/>
      <dgm:spPr/>
      <dgm:t>
        <a:bodyPr/>
        <a:lstStyle/>
        <a:p>
          <a:endParaRPr lang="en-US"/>
        </a:p>
      </dgm:t>
    </dgm:pt>
    <dgm:pt modelId="{010BB9DB-F067-4ED4-822E-126C1C8BFF0E}" type="sibTrans" cxnId="{7ACFD6C4-2DB5-4706-9935-183EE6CA88D4}">
      <dgm:prSet/>
      <dgm:spPr/>
      <dgm:t>
        <a:bodyPr/>
        <a:lstStyle/>
        <a:p>
          <a:endParaRPr lang="en-US"/>
        </a:p>
      </dgm:t>
    </dgm:pt>
    <dgm:pt modelId="{84BBE0AA-8A09-4400-9FC8-EF97B5DA3984}">
      <dgm:prSet/>
      <dgm:spPr/>
      <dgm:t>
        <a:bodyPr/>
        <a:lstStyle/>
        <a:p>
          <a:r>
            <a:rPr lang="en-GB"/>
            <a:t>Fast query performance </a:t>
          </a:r>
          <a:endParaRPr lang="en-US"/>
        </a:p>
      </dgm:t>
    </dgm:pt>
    <dgm:pt modelId="{8EE126C6-650C-4C4A-A1F7-FB5E36E274E4}" type="parTrans" cxnId="{5D455E64-8A04-4AB0-958B-248222092343}">
      <dgm:prSet/>
      <dgm:spPr/>
      <dgm:t>
        <a:bodyPr/>
        <a:lstStyle/>
        <a:p>
          <a:endParaRPr lang="en-US"/>
        </a:p>
      </dgm:t>
    </dgm:pt>
    <dgm:pt modelId="{8A964B48-B012-4C85-BBB4-9CD9D5E2CFFC}" type="sibTrans" cxnId="{5D455E64-8A04-4AB0-958B-248222092343}">
      <dgm:prSet/>
      <dgm:spPr/>
      <dgm:t>
        <a:bodyPr/>
        <a:lstStyle/>
        <a:p>
          <a:endParaRPr lang="en-US"/>
        </a:p>
      </dgm:t>
    </dgm:pt>
    <dgm:pt modelId="{4938EB38-4022-4CF7-A702-EED2005E56C3}">
      <dgm:prSet/>
      <dgm:spPr/>
      <dgm:t>
        <a:bodyPr/>
        <a:lstStyle/>
        <a:p>
          <a:r>
            <a:rPr lang="en-GB"/>
            <a:t>User friendly</a:t>
          </a:r>
          <a:endParaRPr lang="en-US"/>
        </a:p>
      </dgm:t>
    </dgm:pt>
    <dgm:pt modelId="{761B10D8-9BAA-44C6-AADD-F073BB9C04F4}" type="parTrans" cxnId="{A122130F-09AB-49F8-A6C0-AEE8BB90B818}">
      <dgm:prSet/>
      <dgm:spPr/>
      <dgm:t>
        <a:bodyPr/>
        <a:lstStyle/>
        <a:p>
          <a:endParaRPr lang="en-US"/>
        </a:p>
      </dgm:t>
    </dgm:pt>
    <dgm:pt modelId="{9BA490EA-8D4C-4B85-BB08-87D9A3897572}" type="sibTrans" cxnId="{A122130F-09AB-49F8-A6C0-AEE8BB90B818}">
      <dgm:prSet/>
      <dgm:spPr/>
      <dgm:t>
        <a:bodyPr/>
        <a:lstStyle/>
        <a:p>
          <a:endParaRPr lang="en-US"/>
        </a:p>
      </dgm:t>
    </dgm:pt>
    <dgm:pt modelId="{277313F2-6038-4B4D-B36E-AD58A7CBAACF}">
      <dgm:prSet/>
      <dgm:spPr/>
      <dgm:t>
        <a:bodyPr/>
        <a:lstStyle/>
        <a:p>
          <a:r>
            <a:rPr lang="en-GB"/>
            <a:t>Consistent and repeated data loading (ETL)</a:t>
          </a:r>
          <a:endParaRPr lang="en-US"/>
        </a:p>
      </dgm:t>
    </dgm:pt>
    <dgm:pt modelId="{029F98B6-BAF6-4C1E-BEE7-71CBF27A9C09}" type="parTrans" cxnId="{BF512DE3-7D16-474D-AE36-47CD6E0ECA22}">
      <dgm:prSet/>
      <dgm:spPr/>
      <dgm:t>
        <a:bodyPr/>
        <a:lstStyle/>
        <a:p>
          <a:endParaRPr lang="en-US"/>
        </a:p>
      </dgm:t>
    </dgm:pt>
    <dgm:pt modelId="{386FAD68-9868-4057-AEF3-41CE9676513D}" type="sibTrans" cxnId="{BF512DE3-7D16-474D-AE36-47CD6E0ECA22}">
      <dgm:prSet/>
      <dgm:spPr/>
      <dgm:t>
        <a:bodyPr/>
        <a:lstStyle/>
        <a:p>
          <a:endParaRPr lang="en-US"/>
        </a:p>
      </dgm:t>
    </dgm:pt>
    <dgm:pt modelId="{C79AE9B5-0132-40A0-B78F-464806CE8A79}">
      <dgm:prSet/>
      <dgm:spPr/>
      <dgm:t>
        <a:bodyPr/>
        <a:lstStyle/>
        <a:p>
          <a:r>
            <a:rPr lang="en-GB"/>
            <a:t>Reporting and data visualization (built on top)</a:t>
          </a:r>
          <a:endParaRPr lang="en-US"/>
        </a:p>
      </dgm:t>
    </dgm:pt>
    <dgm:pt modelId="{FC397B3C-3403-4D98-8976-6016EC9D8EB0}" type="parTrans" cxnId="{D16A9273-FDC5-4806-94B2-281C488131ED}">
      <dgm:prSet/>
      <dgm:spPr/>
      <dgm:t>
        <a:bodyPr/>
        <a:lstStyle/>
        <a:p>
          <a:endParaRPr lang="en-US"/>
        </a:p>
      </dgm:t>
    </dgm:pt>
    <dgm:pt modelId="{0B0E0A4B-E4B8-4603-B726-A24712770889}" type="sibTrans" cxnId="{D16A9273-FDC5-4806-94B2-281C488131ED}">
      <dgm:prSet/>
      <dgm:spPr/>
      <dgm:t>
        <a:bodyPr/>
        <a:lstStyle/>
        <a:p>
          <a:endParaRPr lang="en-US"/>
        </a:p>
      </dgm:t>
    </dgm:pt>
    <dgm:pt modelId="{B5C37116-6D2B-49F5-82F3-52CE7A7BDAE0}" type="pres">
      <dgm:prSet presAssocID="{2134610A-9C9A-439E-85FF-DD0DD2C2855A}" presName="root" presStyleCnt="0">
        <dgm:presLayoutVars>
          <dgm:dir/>
          <dgm:resizeHandles val="exact"/>
        </dgm:presLayoutVars>
      </dgm:prSet>
      <dgm:spPr/>
    </dgm:pt>
    <dgm:pt modelId="{10616236-0E7D-4974-B734-0A932376F352}" type="pres">
      <dgm:prSet presAssocID="{C4441475-A295-481D-AB95-6A99EEA1D881}" presName="compNode" presStyleCnt="0"/>
      <dgm:spPr/>
    </dgm:pt>
    <dgm:pt modelId="{2CC4282B-9D38-46A6-8309-CAAFDF19D30B}" type="pres">
      <dgm:prSet presAssocID="{C4441475-A295-481D-AB95-6A99EEA1D881}" presName="bgRect" presStyleLbl="bgShp" presStyleIdx="0" presStyleCnt="5"/>
      <dgm:spPr/>
    </dgm:pt>
    <dgm:pt modelId="{3820846C-CB14-4D28-801A-A36051F4DA38}" type="pres">
      <dgm:prSet presAssocID="{C4441475-A295-481D-AB95-6A99EEA1D8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A86A476-3E43-4025-9372-EF44B7B31FF8}" type="pres">
      <dgm:prSet presAssocID="{C4441475-A295-481D-AB95-6A99EEA1D881}" presName="spaceRect" presStyleCnt="0"/>
      <dgm:spPr/>
    </dgm:pt>
    <dgm:pt modelId="{43C396E1-F91B-4363-81AC-7DBFBB2E3B2E}" type="pres">
      <dgm:prSet presAssocID="{C4441475-A295-481D-AB95-6A99EEA1D881}" presName="parTx" presStyleLbl="revTx" presStyleIdx="0" presStyleCnt="5">
        <dgm:presLayoutVars>
          <dgm:chMax val="0"/>
          <dgm:chPref val="0"/>
        </dgm:presLayoutVars>
      </dgm:prSet>
      <dgm:spPr/>
    </dgm:pt>
    <dgm:pt modelId="{8D21345F-0948-40FC-BBEA-843EE1870E1F}" type="pres">
      <dgm:prSet presAssocID="{010BB9DB-F067-4ED4-822E-126C1C8BFF0E}" presName="sibTrans" presStyleCnt="0"/>
      <dgm:spPr/>
    </dgm:pt>
    <dgm:pt modelId="{4F90BE88-0CB0-4075-8BC9-71916DB076D6}" type="pres">
      <dgm:prSet presAssocID="{84BBE0AA-8A09-4400-9FC8-EF97B5DA3984}" presName="compNode" presStyleCnt="0"/>
      <dgm:spPr/>
    </dgm:pt>
    <dgm:pt modelId="{220110DF-2EFF-4E61-A290-D64F3A4EA012}" type="pres">
      <dgm:prSet presAssocID="{84BBE0AA-8A09-4400-9FC8-EF97B5DA3984}" presName="bgRect" presStyleLbl="bgShp" presStyleIdx="1" presStyleCnt="5"/>
      <dgm:spPr/>
    </dgm:pt>
    <dgm:pt modelId="{2014160A-5F93-48CB-AE45-7F77A9368318}" type="pres">
      <dgm:prSet presAssocID="{84BBE0AA-8A09-4400-9FC8-EF97B5DA398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4145714-E695-4E44-918A-BA9941159771}" type="pres">
      <dgm:prSet presAssocID="{84BBE0AA-8A09-4400-9FC8-EF97B5DA3984}" presName="spaceRect" presStyleCnt="0"/>
      <dgm:spPr/>
    </dgm:pt>
    <dgm:pt modelId="{BAFAD71D-57D1-4272-83E5-2D80D6DB7738}" type="pres">
      <dgm:prSet presAssocID="{84BBE0AA-8A09-4400-9FC8-EF97B5DA3984}" presName="parTx" presStyleLbl="revTx" presStyleIdx="1" presStyleCnt="5">
        <dgm:presLayoutVars>
          <dgm:chMax val="0"/>
          <dgm:chPref val="0"/>
        </dgm:presLayoutVars>
      </dgm:prSet>
      <dgm:spPr/>
    </dgm:pt>
    <dgm:pt modelId="{E5033BA0-8D30-448A-935B-4BC8AF343C22}" type="pres">
      <dgm:prSet presAssocID="{8A964B48-B012-4C85-BBB4-9CD9D5E2CFFC}" presName="sibTrans" presStyleCnt="0"/>
      <dgm:spPr/>
    </dgm:pt>
    <dgm:pt modelId="{0202B94C-BEE5-488A-9916-0C06EE7C5117}" type="pres">
      <dgm:prSet presAssocID="{4938EB38-4022-4CF7-A702-EED2005E56C3}" presName="compNode" presStyleCnt="0"/>
      <dgm:spPr/>
    </dgm:pt>
    <dgm:pt modelId="{0A5566CF-AD92-42AC-ACFA-BEF8A0A3B206}" type="pres">
      <dgm:prSet presAssocID="{4938EB38-4022-4CF7-A702-EED2005E56C3}" presName="bgRect" presStyleLbl="bgShp" presStyleIdx="2" presStyleCnt="5"/>
      <dgm:spPr/>
    </dgm:pt>
    <dgm:pt modelId="{A2A7844E-0465-4514-8FC2-04EAFE195ADA}" type="pres">
      <dgm:prSet presAssocID="{4938EB38-4022-4CF7-A702-EED2005E56C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B37583D-F691-4B68-8360-D499C22ED965}" type="pres">
      <dgm:prSet presAssocID="{4938EB38-4022-4CF7-A702-EED2005E56C3}" presName="spaceRect" presStyleCnt="0"/>
      <dgm:spPr/>
    </dgm:pt>
    <dgm:pt modelId="{1A6AF94C-35A6-4B13-B510-F24F13F298FC}" type="pres">
      <dgm:prSet presAssocID="{4938EB38-4022-4CF7-A702-EED2005E56C3}" presName="parTx" presStyleLbl="revTx" presStyleIdx="2" presStyleCnt="5">
        <dgm:presLayoutVars>
          <dgm:chMax val="0"/>
          <dgm:chPref val="0"/>
        </dgm:presLayoutVars>
      </dgm:prSet>
      <dgm:spPr/>
    </dgm:pt>
    <dgm:pt modelId="{58EEB659-ABB3-4953-82FD-AB471B9E4127}" type="pres">
      <dgm:prSet presAssocID="{9BA490EA-8D4C-4B85-BB08-87D9A3897572}" presName="sibTrans" presStyleCnt="0"/>
      <dgm:spPr/>
    </dgm:pt>
    <dgm:pt modelId="{3D3C3F54-0F97-427D-ACFE-A56FEF2F4599}" type="pres">
      <dgm:prSet presAssocID="{277313F2-6038-4B4D-B36E-AD58A7CBAACF}" presName="compNode" presStyleCnt="0"/>
      <dgm:spPr/>
    </dgm:pt>
    <dgm:pt modelId="{DC8FE0B9-60CF-42CD-9C99-2638179B9E16}" type="pres">
      <dgm:prSet presAssocID="{277313F2-6038-4B4D-B36E-AD58A7CBAACF}" presName="bgRect" presStyleLbl="bgShp" presStyleIdx="3" presStyleCnt="5"/>
      <dgm:spPr/>
    </dgm:pt>
    <dgm:pt modelId="{3A7AFE33-48E3-41CB-8047-3188D0F25585}" type="pres">
      <dgm:prSet presAssocID="{277313F2-6038-4B4D-B36E-AD58A7CBAAC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724BFC6-44BF-49D2-A8CE-42C916BCA5D7}" type="pres">
      <dgm:prSet presAssocID="{277313F2-6038-4B4D-B36E-AD58A7CBAACF}" presName="spaceRect" presStyleCnt="0"/>
      <dgm:spPr/>
    </dgm:pt>
    <dgm:pt modelId="{A406AEC7-1B70-4FD1-855B-F3AF4DF7CE14}" type="pres">
      <dgm:prSet presAssocID="{277313F2-6038-4B4D-B36E-AD58A7CBAACF}" presName="parTx" presStyleLbl="revTx" presStyleIdx="3" presStyleCnt="5">
        <dgm:presLayoutVars>
          <dgm:chMax val="0"/>
          <dgm:chPref val="0"/>
        </dgm:presLayoutVars>
      </dgm:prSet>
      <dgm:spPr/>
    </dgm:pt>
    <dgm:pt modelId="{6A779CA6-72EC-455B-B8DD-188F9F5641D0}" type="pres">
      <dgm:prSet presAssocID="{386FAD68-9868-4057-AEF3-41CE9676513D}" presName="sibTrans" presStyleCnt="0"/>
      <dgm:spPr/>
    </dgm:pt>
    <dgm:pt modelId="{ACC5621F-6248-4683-A6D0-A3498FC5A26A}" type="pres">
      <dgm:prSet presAssocID="{C79AE9B5-0132-40A0-B78F-464806CE8A79}" presName="compNode" presStyleCnt="0"/>
      <dgm:spPr/>
    </dgm:pt>
    <dgm:pt modelId="{6C769EDF-886F-44D6-8770-2133AD3E0214}" type="pres">
      <dgm:prSet presAssocID="{C79AE9B5-0132-40A0-B78F-464806CE8A79}" presName="bgRect" presStyleLbl="bgShp" presStyleIdx="4" presStyleCnt="5"/>
      <dgm:spPr/>
    </dgm:pt>
    <dgm:pt modelId="{2507B57E-8483-4DE8-988F-089B37467C2D}" type="pres">
      <dgm:prSet presAssocID="{C79AE9B5-0132-40A0-B78F-464806CE8A7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7D79C8A-A1E5-47C4-B344-80CD911FE36E}" type="pres">
      <dgm:prSet presAssocID="{C79AE9B5-0132-40A0-B78F-464806CE8A79}" presName="spaceRect" presStyleCnt="0"/>
      <dgm:spPr/>
    </dgm:pt>
    <dgm:pt modelId="{9C18155C-AE0C-4CE5-9215-920B3F795102}" type="pres">
      <dgm:prSet presAssocID="{C79AE9B5-0132-40A0-B78F-464806CE8A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30F4107-3928-4FDF-8A5E-1419DC020F8E}" type="presOf" srcId="{C4441475-A295-481D-AB95-6A99EEA1D881}" destId="{43C396E1-F91B-4363-81AC-7DBFBB2E3B2E}" srcOrd="0" destOrd="0" presId="urn:microsoft.com/office/officeart/2018/2/layout/IconVerticalSolidList"/>
    <dgm:cxn modelId="{A122130F-09AB-49F8-A6C0-AEE8BB90B818}" srcId="{2134610A-9C9A-439E-85FF-DD0DD2C2855A}" destId="{4938EB38-4022-4CF7-A702-EED2005E56C3}" srcOrd="2" destOrd="0" parTransId="{761B10D8-9BAA-44C6-AADD-F073BB9C04F4}" sibTransId="{9BA490EA-8D4C-4B85-BB08-87D9A3897572}"/>
    <dgm:cxn modelId="{5D455E64-8A04-4AB0-958B-248222092343}" srcId="{2134610A-9C9A-439E-85FF-DD0DD2C2855A}" destId="{84BBE0AA-8A09-4400-9FC8-EF97B5DA3984}" srcOrd="1" destOrd="0" parTransId="{8EE126C6-650C-4C4A-A1F7-FB5E36E274E4}" sibTransId="{8A964B48-B012-4C85-BBB4-9CD9D5E2CFFC}"/>
    <dgm:cxn modelId="{D16A9273-FDC5-4806-94B2-281C488131ED}" srcId="{2134610A-9C9A-439E-85FF-DD0DD2C2855A}" destId="{C79AE9B5-0132-40A0-B78F-464806CE8A79}" srcOrd="4" destOrd="0" parTransId="{FC397B3C-3403-4D98-8976-6016EC9D8EB0}" sibTransId="{0B0E0A4B-E4B8-4603-B726-A24712770889}"/>
    <dgm:cxn modelId="{9DB5F97B-ADF3-4469-A8AB-12258554F6D1}" type="presOf" srcId="{2134610A-9C9A-439E-85FF-DD0DD2C2855A}" destId="{B5C37116-6D2B-49F5-82F3-52CE7A7BDAE0}" srcOrd="0" destOrd="0" presId="urn:microsoft.com/office/officeart/2018/2/layout/IconVerticalSolidList"/>
    <dgm:cxn modelId="{F56341A0-01B0-4206-BFB0-BBB864155838}" type="presOf" srcId="{84BBE0AA-8A09-4400-9FC8-EF97B5DA3984}" destId="{BAFAD71D-57D1-4272-83E5-2D80D6DB7738}" srcOrd="0" destOrd="0" presId="urn:microsoft.com/office/officeart/2018/2/layout/IconVerticalSolidList"/>
    <dgm:cxn modelId="{F5C865AE-7D7A-4FF4-9679-A73923F04CC5}" type="presOf" srcId="{277313F2-6038-4B4D-B36E-AD58A7CBAACF}" destId="{A406AEC7-1B70-4FD1-855B-F3AF4DF7CE14}" srcOrd="0" destOrd="0" presId="urn:microsoft.com/office/officeart/2018/2/layout/IconVerticalSolidList"/>
    <dgm:cxn modelId="{B3E3ECBC-68AC-4F78-BB35-7215608415CD}" type="presOf" srcId="{4938EB38-4022-4CF7-A702-EED2005E56C3}" destId="{1A6AF94C-35A6-4B13-B510-F24F13F298FC}" srcOrd="0" destOrd="0" presId="urn:microsoft.com/office/officeart/2018/2/layout/IconVerticalSolidList"/>
    <dgm:cxn modelId="{7ACFD6C4-2DB5-4706-9935-183EE6CA88D4}" srcId="{2134610A-9C9A-439E-85FF-DD0DD2C2855A}" destId="{C4441475-A295-481D-AB95-6A99EEA1D881}" srcOrd="0" destOrd="0" parTransId="{A10A4712-07F5-4DB4-A49F-E4D2A0309E8D}" sibTransId="{010BB9DB-F067-4ED4-822E-126C1C8BFF0E}"/>
    <dgm:cxn modelId="{9BA667CB-FA77-4DB6-9C2C-B75294F1574A}" type="presOf" srcId="{C79AE9B5-0132-40A0-B78F-464806CE8A79}" destId="{9C18155C-AE0C-4CE5-9215-920B3F795102}" srcOrd="0" destOrd="0" presId="urn:microsoft.com/office/officeart/2018/2/layout/IconVerticalSolidList"/>
    <dgm:cxn modelId="{BF512DE3-7D16-474D-AE36-47CD6E0ECA22}" srcId="{2134610A-9C9A-439E-85FF-DD0DD2C2855A}" destId="{277313F2-6038-4B4D-B36E-AD58A7CBAACF}" srcOrd="3" destOrd="0" parTransId="{029F98B6-BAF6-4C1E-BEE7-71CBF27A9C09}" sibTransId="{386FAD68-9868-4057-AEF3-41CE9676513D}"/>
    <dgm:cxn modelId="{44E1A165-EAA6-4980-B68D-9D33C8B22E16}" type="presParOf" srcId="{B5C37116-6D2B-49F5-82F3-52CE7A7BDAE0}" destId="{10616236-0E7D-4974-B734-0A932376F352}" srcOrd="0" destOrd="0" presId="urn:microsoft.com/office/officeart/2018/2/layout/IconVerticalSolidList"/>
    <dgm:cxn modelId="{6D0FD20D-9AAC-4D02-BF25-71B253F27349}" type="presParOf" srcId="{10616236-0E7D-4974-B734-0A932376F352}" destId="{2CC4282B-9D38-46A6-8309-CAAFDF19D30B}" srcOrd="0" destOrd="0" presId="urn:microsoft.com/office/officeart/2018/2/layout/IconVerticalSolidList"/>
    <dgm:cxn modelId="{FDB05FB6-DD24-4C32-91E9-155528BBA903}" type="presParOf" srcId="{10616236-0E7D-4974-B734-0A932376F352}" destId="{3820846C-CB14-4D28-801A-A36051F4DA38}" srcOrd="1" destOrd="0" presId="urn:microsoft.com/office/officeart/2018/2/layout/IconVerticalSolidList"/>
    <dgm:cxn modelId="{3B719D51-6CE7-490F-A443-E43C2C94B311}" type="presParOf" srcId="{10616236-0E7D-4974-B734-0A932376F352}" destId="{4A86A476-3E43-4025-9372-EF44B7B31FF8}" srcOrd="2" destOrd="0" presId="urn:microsoft.com/office/officeart/2018/2/layout/IconVerticalSolidList"/>
    <dgm:cxn modelId="{6A818476-8844-4DA7-811E-502239244051}" type="presParOf" srcId="{10616236-0E7D-4974-B734-0A932376F352}" destId="{43C396E1-F91B-4363-81AC-7DBFBB2E3B2E}" srcOrd="3" destOrd="0" presId="urn:microsoft.com/office/officeart/2018/2/layout/IconVerticalSolidList"/>
    <dgm:cxn modelId="{CC43FB07-6CF8-45E2-9188-97C1D0644300}" type="presParOf" srcId="{B5C37116-6D2B-49F5-82F3-52CE7A7BDAE0}" destId="{8D21345F-0948-40FC-BBEA-843EE1870E1F}" srcOrd="1" destOrd="0" presId="urn:microsoft.com/office/officeart/2018/2/layout/IconVerticalSolidList"/>
    <dgm:cxn modelId="{8C59E948-40BE-4E8C-8BA8-7F139FEC0A17}" type="presParOf" srcId="{B5C37116-6D2B-49F5-82F3-52CE7A7BDAE0}" destId="{4F90BE88-0CB0-4075-8BC9-71916DB076D6}" srcOrd="2" destOrd="0" presId="urn:microsoft.com/office/officeart/2018/2/layout/IconVerticalSolidList"/>
    <dgm:cxn modelId="{B5D44B90-3C8F-478D-B358-882DCE0957D8}" type="presParOf" srcId="{4F90BE88-0CB0-4075-8BC9-71916DB076D6}" destId="{220110DF-2EFF-4E61-A290-D64F3A4EA012}" srcOrd="0" destOrd="0" presId="urn:microsoft.com/office/officeart/2018/2/layout/IconVerticalSolidList"/>
    <dgm:cxn modelId="{73BD98F9-5899-424C-A82B-8579CAADC366}" type="presParOf" srcId="{4F90BE88-0CB0-4075-8BC9-71916DB076D6}" destId="{2014160A-5F93-48CB-AE45-7F77A9368318}" srcOrd="1" destOrd="0" presId="urn:microsoft.com/office/officeart/2018/2/layout/IconVerticalSolidList"/>
    <dgm:cxn modelId="{6D2BD8EB-05FD-4A99-8AB9-FF6DBA5180C1}" type="presParOf" srcId="{4F90BE88-0CB0-4075-8BC9-71916DB076D6}" destId="{B4145714-E695-4E44-918A-BA9941159771}" srcOrd="2" destOrd="0" presId="urn:microsoft.com/office/officeart/2018/2/layout/IconVerticalSolidList"/>
    <dgm:cxn modelId="{2CEFEF72-0E82-4831-A1EA-2F6F131EF679}" type="presParOf" srcId="{4F90BE88-0CB0-4075-8BC9-71916DB076D6}" destId="{BAFAD71D-57D1-4272-83E5-2D80D6DB7738}" srcOrd="3" destOrd="0" presId="urn:microsoft.com/office/officeart/2018/2/layout/IconVerticalSolidList"/>
    <dgm:cxn modelId="{A871C3AD-7711-4487-89BC-7D9418CD531D}" type="presParOf" srcId="{B5C37116-6D2B-49F5-82F3-52CE7A7BDAE0}" destId="{E5033BA0-8D30-448A-935B-4BC8AF343C22}" srcOrd="3" destOrd="0" presId="urn:microsoft.com/office/officeart/2018/2/layout/IconVerticalSolidList"/>
    <dgm:cxn modelId="{CACAFDFD-D0C8-484C-A0F2-7E1FA2F16F6C}" type="presParOf" srcId="{B5C37116-6D2B-49F5-82F3-52CE7A7BDAE0}" destId="{0202B94C-BEE5-488A-9916-0C06EE7C5117}" srcOrd="4" destOrd="0" presId="urn:microsoft.com/office/officeart/2018/2/layout/IconVerticalSolidList"/>
    <dgm:cxn modelId="{95D4AB20-27F7-472C-84BF-9C3F7AAC1A29}" type="presParOf" srcId="{0202B94C-BEE5-488A-9916-0C06EE7C5117}" destId="{0A5566CF-AD92-42AC-ACFA-BEF8A0A3B206}" srcOrd="0" destOrd="0" presId="urn:microsoft.com/office/officeart/2018/2/layout/IconVerticalSolidList"/>
    <dgm:cxn modelId="{FE905AB3-BC53-4FFE-A862-6C17DB368B77}" type="presParOf" srcId="{0202B94C-BEE5-488A-9916-0C06EE7C5117}" destId="{A2A7844E-0465-4514-8FC2-04EAFE195ADA}" srcOrd="1" destOrd="0" presId="urn:microsoft.com/office/officeart/2018/2/layout/IconVerticalSolidList"/>
    <dgm:cxn modelId="{6FE8C260-31A9-40BF-9C93-E6BEEA3E2DEB}" type="presParOf" srcId="{0202B94C-BEE5-488A-9916-0C06EE7C5117}" destId="{9B37583D-F691-4B68-8360-D499C22ED965}" srcOrd="2" destOrd="0" presId="urn:microsoft.com/office/officeart/2018/2/layout/IconVerticalSolidList"/>
    <dgm:cxn modelId="{FCA4A139-C356-4F97-8538-2BDCC9A0DE08}" type="presParOf" srcId="{0202B94C-BEE5-488A-9916-0C06EE7C5117}" destId="{1A6AF94C-35A6-4B13-B510-F24F13F298FC}" srcOrd="3" destOrd="0" presId="urn:microsoft.com/office/officeart/2018/2/layout/IconVerticalSolidList"/>
    <dgm:cxn modelId="{77133C4E-31A6-4A6D-905B-0AC487CCE365}" type="presParOf" srcId="{B5C37116-6D2B-49F5-82F3-52CE7A7BDAE0}" destId="{58EEB659-ABB3-4953-82FD-AB471B9E4127}" srcOrd="5" destOrd="0" presId="urn:microsoft.com/office/officeart/2018/2/layout/IconVerticalSolidList"/>
    <dgm:cxn modelId="{EB952DE5-872D-4661-ADA7-E05C4575AEE6}" type="presParOf" srcId="{B5C37116-6D2B-49F5-82F3-52CE7A7BDAE0}" destId="{3D3C3F54-0F97-427D-ACFE-A56FEF2F4599}" srcOrd="6" destOrd="0" presId="urn:microsoft.com/office/officeart/2018/2/layout/IconVerticalSolidList"/>
    <dgm:cxn modelId="{5B241D24-86CE-4459-8539-5826B43DBD1E}" type="presParOf" srcId="{3D3C3F54-0F97-427D-ACFE-A56FEF2F4599}" destId="{DC8FE0B9-60CF-42CD-9C99-2638179B9E16}" srcOrd="0" destOrd="0" presId="urn:microsoft.com/office/officeart/2018/2/layout/IconVerticalSolidList"/>
    <dgm:cxn modelId="{0362A841-E85B-4885-A27C-AE8C4C709133}" type="presParOf" srcId="{3D3C3F54-0F97-427D-ACFE-A56FEF2F4599}" destId="{3A7AFE33-48E3-41CB-8047-3188D0F25585}" srcOrd="1" destOrd="0" presId="urn:microsoft.com/office/officeart/2018/2/layout/IconVerticalSolidList"/>
    <dgm:cxn modelId="{B2A0248C-21CA-4001-8549-347DB5829EE3}" type="presParOf" srcId="{3D3C3F54-0F97-427D-ACFE-A56FEF2F4599}" destId="{5724BFC6-44BF-49D2-A8CE-42C916BCA5D7}" srcOrd="2" destOrd="0" presId="urn:microsoft.com/office/officeart/2018/2/layout/IconVerticalSolidList"/>
    <dgm:cxn modelId="{5DEF3D19-5EAB-427B-980C-4DC01924F76F}" type="presParOf" srcId="{3D3C3F54-0F97-427D-ACFE-A56FEF2F4599}" destId="{A406AEC7-1B70-4FD1-855B-F3AF4DF7CE14}" srcOrd="3" destOrd="0" presId="urn:microsoft.com/office/officeart/2018/2/layout/IconVerticalSolidList"/>
    <dgm:cxn modelId="{DC4B0988-CCB8-43D4-8F44-DE76C38F63F3}" type="presParOf" srcId="{B5C37116-6D2B-49F5-82F3-52CE7A7BDAE0}" destId="{6A779CA6-72EC-455B-B8DD-188F9F5641D0}" srcOrd="7" destOrd="0" presId="urn:microsoft.com/office/officeart/2018/2/layout/IconVerticalSolidList"/>
    <dgm:cxn modelId="{B8295CFE-FB3D-4D9F-9413-79AF964B51AB}" type="presParOf" srcId="{B5C37116-6D2B-49F5-82F3-52CE7A7BDAE0}" destId="{ACC5621F-6248-4683-A6D0-A3498FC5A26A}" srcOrd="8" destOrd="0" presId="urn:microsoft.com/office/officeart/2018/2/layout/IconVerticalSolidList"/>
    <dgm:cxn modelId="{1D55136F-587E-42FD-ACD3-E7D2EFCD56A8}" type="presParOf" srcId="{ACC5621F-6248-4683-A6D0-A3498FC5A26A}" destId="{6C769EDF-886F-44D6-8770-2133AD3E0214}" srcOrd="0" destOrd="0" presId="urn:microsoft.com/office/officeart/2018/2/layout/IconVerticalSolidList"/>
    <dgm:cxn modelId="{3DEBEF59-509C-4FAC-AE2F-13C74A1A303C}" type="presParOf" srcId="{ACC5621F-6248-4683-A6D0-A3498FC5A26A}" destId="{2507B57E-8483-4DE8-988F-089B37467C2D}" srcOrd="1" destOrd="0" presId="urn:microsoft.com/office/officeart/2018/2/layout/IconVerticalSolidList"/>
    <dgm:cxn modelId="{EAE76A8E-3AE8-4847-B080-2755C434424A}" type="presParOf" srcId="{ACC5621F-6248-4683-A6D0-A3498FC5A26A}" destId="{B7D79C8A-A1E5-47C4-B344-80CD911FE36E}" srcOrd="2" destOrd="0" presId="urn:microsoft.com/office/officeart/2018/2/layout/IconVerticalSolidList"/>
    <dgm:cxn modelId="{491DF15D-8AA9-4BF6-B103-DED6E540BB51}" type="presParOf" srcId="{ACC5621F-6248-4683-A6D0-A3498FC5A26A}" destId="{9C18155C-AE0C-4CE5-9215-920B3F79510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F9933D-42F1-4BE5-89A4-17BEF32370F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34C74C-7652-49AE-A561-AB946ADB89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/>
            <a:t>The process of drawing critical insights from data to inform decisions.</a:t>
          </a:r>
          <a:endParaRPr lang="en-US"/>
        </a:p>
      </dgm:t>
    </dgm:pt>
    <dgm:pt modelId="{EDF8230B-F57D-49BB-93C7-B74281990ADF}" type="parTrans" cxnId="{A543B9A4-F8FD-4016-83ED-253BD58E2F21}">
      <dgm:prSet/>
      <dgm:spPr/>
      <dgm:t>
        <a:bodyPr/>
        <a:lstStyle/>
        <a:p>
          <a:endParaRPr lang="en-US"/>
        </a:p>
      </dgm:t>
    </dgm:pt>
    <dgm:pt modelId="{A3A3DF29-2783-4DFA-B021-59576ACF167C}" type="sibTrans" cxnId="{A543B9A4-F8FD-4016-83ED-253BD58E2F21}">
      <dgm:prSet/>
      <dgm:spPr/>
      <dgm:t>
        <a:bodyPr/>
        <a:lstStyle/>
        <a:p>
          <a:endParaRPr lang="en-US"/>
        </a:p>
      </dgm:t>
    </dgm:pt>
    <dgm:pt modelId="{16C327CB-603E-44D9-BB7D-A0080AF493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Technology that allows</a:t>
          </a:r>
          <a:r>
            <a:rPr lang="en-US" b="1" i="1" dirty="0"/>
            <a:t> </a:t>
          </a:r>
          <a:r>
            <a:rPr lang="en-US" b="0" i="1" dirty="0"/>
            <a:t>g</a:t>
          </a:r>
          <a:r>
            <a:rPr lang="en-US" i="1" dirty="0"/>
            <a:t>athering, storing, accessing, and analyzing data to help users make better decisions.</a:t>
          </a:r>
          <a:endParaRPr lang="en-US" dirty="0"/>
        </a:p>
      </dgm:t>
    </dgm:pt>
    <dgm:pt modelId="{BCB0DEF8-B29F-4349-B99D-BAE97FA87071}" type="parTrans" cxnId="{7822C596-D236-41F9-86C9-CCB55B8F428F}">
      <dgm:prSet/>
      <dgm:spPr/>
      <dgm:t>
        <a:bodyPr/>
        <a:lstStyle/>
        <a:p>
          <a:endParaRPr lang="en-US"/>
        </a:p>
      </dgm:t>
    </dgm:pt>
    <dgm:pt modelId="{73AFEB9E-F817-4672-83AD-D9ED8032CDFF}" type="sibTrans" cxnId="{7822C596-D236-41F9-86C9-CCB55B8F428F}">
      <dgm:prSet/>
      <dgm:spPr/>
      <dgm:t>
        <a:bodyPr/>
        <a:lstStyle/>
        <a:p>
          <a:endParaRPr lang="en-US"/>
        </a:p>
      </dgm:t>
    </dgm:pt>
    <dgm:pt modelId="{F94AED27-746B-4739-BC5B-9D70DFC91EBF}" type="pres">
      <dgm:prSet presAssocID="{25F9933D-42F1-4BE5-89A4-17BEF32370FD}" presName="root" presStyleCnt="0">
        <dgm:presLayoutVars>
          <dgm:dir/>
          <dgm:resizeHandles val="exact"/>
        </dgm:presLayoutVars>
      </dgm:prSet>
      <dgm:spPr/>
    </dgm:pt>
    <dgm:pt modelId="{6036E3DC-9124-482A-98F0-161A4F4BD462}" type="pres">
      <dgm:prSet presAssocID="{A434C74C-7652-49AE-A561-AB946ADB8976}" presName="compNode" presStyleCnt="0"/>
      <dgm:spPr/>
    </dgm:pt>
    <dgm:pt modelId="{B639A39A-DDB1-4A01-8F1A-5DE3398D49D8}" type="pres">
      <dgm:prSet presAssocID="{A434C74C-7652-49AE-A561-AB946ADB8976}" presName="bgRect" presStyleLbl="bgShp" presStyleIdx="0" presStyleCnt="2"/>
      <dgm:spPr/>
    </dgm:pt>
    <dgm:pt modelId="{2046DC17-427E-40CA-B4E7-0B52A952A7AF}" type="pres">
      <dgm:prSet presAssocID="{A434C74C-7652-49AE-A561-AB946ADB897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C4CD522-E9E9-4170-B3B3-015354862DD6}" type="pres">
      <dgm:prSet presAssocID="{A434C74C-7652-49AE-A561-AB946ADB8976}" presName="spaceRect" presStyleCnt="0"/>
      <dgm:spPr/>
    </dgm:pt>
    <dgm:pt modelId="{4376D3F3-7AF3-44CC-BBFD-6A87A19819E3}" type="pres">
      <dgm:prSet presAssocID="{A434C74C-7652-49AE-A561-AB946ADB8976}" presName="parTx" presStyleLbl="revTx" presStyleIdx="0" presStyleCnt="2">
        <dgm:presLayoutVars>
          <dgm:chMax val="0"/>
          <dgm:chPref val="0"/>
        </dgm:presLayoutVars>
      </dgm:prSet>
      <dgm:spPr/>
    </dgm:pt>
    <dgm:pt modelId="{1061AE10-B11D-4459-82A1-F2008903D34A}" type="pres">
      <dgm:prSet presAssocID="{A3A3DF29-2783-4DFA-B021-59576ACF167C}" presName="sibTrans" presStyleCnt="0"/>
      <dgm:spPr/>
    </dgm:pt>
    <dgm:pt modelId="{98F400D2-565B-471A-AFB2-A89BE9B1C6B1}" type="pres">
      <dgm:prSet presAssocID="{16C327CB-603E-44D9-BB7D-A0080AF493D1}" presName="compNode" presStyleCnt="0"/>
      <dgm:spPr/>
    </dgm:pt>
    <dgm:pt modelId="{9F6D2876-417E-432E-90F1-B1339F09805B}" type="pres">
      <dgm:prSet presAssocID="{16C327CB-603E-44D9-BB7D-A0080AF493D1}" presName="bgRect" presStyleLbl="bgShp" presStyleIdx="1" presStyleCnt="2"/>
      <dgm:spPr/>
    </dgm:pt>
    <dgm:pt modelId="{48B28B3C-CF71-48F5-BABC-6AE46914DCED}" type="pres">
      <dgm:prSet presAssocID="{16C327CB-603E-44D9-BB7D-A0080AF493D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5B321E8-D1EA-4C74-A9D5-F6A345FE1E24}" type="pres">
      <dgm:prSet presAssocID="{16C327CB-603E-44D9-BB7D-A0080AF493D1}" presName="spaceRect" presStyleCnt="0"/>
      <dgm:spPr/>
    </dgm:pt>
    <dgm:pt modelId="{4314A8DA-CEE7-43FD-9B0D-A4CE5DDDD5B0}" type="pres">
      <dgm:prSet presAssocID="{16C327CB-603E-44D9-BB7D-A0080AF493D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822C596-D236-41F9-86C9-CCB55B8F428F}" srcId="{25F9933D-42F1-4BE5-89A4-17BEF32370FD}" destId="{16C327CB-603E-44D9-BB7D-A0080AF493D1}" srcOrd="1" destOrd="0" parTransId="{BCB0DEF8-B29F-4349-B99D-BAE97FA87071}" sibTransId="{73AFEB9E-F817-4672-83AD-D9ED8032CDFF}"/>
    <dgm:cxn modelId="{A543B9A4-F8FD-4016-83ED-253BD58E2F21}" srcId="{25F9933D-42F1-4BE5-89A4-17BEF32370FD}" destId="{A434C74C-7652-49AE-A561-AB946ADB8976}" srcOrd="0" destOrd="0" parTransId="{EDF8230B-F57D-49BB-93C7-B74281990ADF}" sibTransId="{A3A3DF29-2783-4DFA-B021-59576ACF167C}"/>
    <dgm:cxn modelId="{ABAA0DCA-E801-4A9D-B264-049C2AB99BD8}" type="presOf" srcId="{16C327CB-603E-44D9-BB7D-A0080AF493D1}" destId="{4314A8DA-CEE7-43FD-9B0D-A4CE5DDDD5B0}" srcOrd="0" destOrd="0" presId="urn:microsoft.com/office/officeart/2018/2/layout/IconVerticalSolidList"/>
    <dgm:cxn modelId="{A660C8D5-D247-42C6-B8CF-2FE960037683}" type="presOf" srcId="{25F9933D-42F1-4BE5-89A4-17BEF32370FD}" destId="{F94AED27-746B-4739-BC5B-9D70DFC91EBF}" srcOrd="0" destOrd="0" presId="urn:microsoft.com/office/officeart/2018/2/layout/IconVerticalSolidList"/>
    <dgm:cxn modelId="{9901C2D6-359F-41F7-A3A9-C26AC583F724}" type="presOf" srcId="{A434C74C-7652-49AE-A561-AB946ADB8976}" destId="{4376D3F3-7AF3-44CC-BBFD-6A87A19819E3}" srcOrd="0" destOrd="0" presId="urn:microsoft.com/office/officeart/2018/2/layout/IconVerticalSolidList"/>
    <dgm:cxn modelId="{C76F2EDB-C658-47D6-A80C-9DD0B453A7E0}" type="presParOf" srcId="{F94AED27-746B-4739-BC5B-9D70DFC91EBF}" destId="{6036E3DC-9124-482A-98F0-161A4F4BD462}" srcOrd="0" destOrd="0" presId="urn:microsoft.com/office/officeart/2018/2/layout/IconVerticalSolidList"/>
    <dgm:cxn modelId="{E7508F9E-F5F7-41F8-9B69-D1861B3B03A9}" type="presParOf" srcId="{6036E3DC-9124-482A-98F0-161A4F4BD462}" destId="{B639A39A-DDB1-4A01-8F1A-5DE3398D49D8}" srcOrd="0" destOrd="0" presId="urn:microsoft.com/office/officeart/2018/2/layout/IconVerticalSolidList"/>
    <dgm:cxn modelId="{97BFC6E8-A65F-46AC-A9CB-D339D0E6BF3D}" type="presParOf" srcId="{6036E3DC-9124-482A-98F0-161A4F4BD462}" destId="{2046DC17-427E-40CA-B4E7-0B52A952A7AF}" srcOrd="1" destOrd="0" presId="urn:microsoft.com/office/officeart/2018/2/layout/IconVerticalSolidList"/>
    <dgm:cxn modelId="{0F483A8B-ED93-4B3B-B122-A2B0C586C8B0}" type="presParOf" srcId="{6036E3DC-9124-482A-98F0-161A4F4BD462}" destId="{3C4CD522-E9E9-4170-B3B3-015354862DD6}" srcOrd="2" destOrd="0" presId="urn:microsoft.com/office/officeart/2018/2/layout/IconVerticalSolidList"/>
    <dgm:cxn modelId="{C7E5C5F9-69EE-41CC-BA18-19ACF86F9393}" type="presParOf" srcId="{6036E3DC-9124-482A-98F0-161A4F4BD462}" destId="{4376D3F3-7AF3-44CC-BBFD-6A87A19819E3}" srcOrd="3" destOrd="0" presId="urn:microsoft.com/office/officeart/2018/2/layout/IconVerticalSolidList"/>
    <dgm:cxn modelId="{63BEE8FD-78F9-4BC7-96C9-1744333B1C40}" type="presParOf" srcId="{F94AED27-746B-4739-BC5B-9D70DFC91EBF}" destId="{1061AE10-B11D-4459-82A1-F2008903D34A}" srcOrd="1" destOrd="0" presId="urn:microsoft.com/office/officeart/2018/2/layout/IconVerticalSolidList"/>
    <dgm:cxn modelId="{87095D4C-4D51-4647-9DAC-7D0F2B16CEF9}" type="presParOf" srcId="{F94AED27-746B-4739-BC5B-9D70DFC91EBF}" destId="{98F400D2-565B-471A-AFB2-A89BE9B1C6B1}" srcOrd="2" destOrd="0" presId="urn:microsoft.com/office/officeart/2018/2/layout/IconVerticalSolidList"/>
    <dgm:cxn modelId="{625F6116-FDF9-4600-B441-EEA692DB5501}" type="presParOf" srcId="{98F400D2-565B-471A-AFB2-A89BE9B1C6B1}" destId="{9F6D2876-417E-432E-90F1-B1339F09805B}" srcOrd="0" destOrd="0" presId="urn:microsoft.com/office/officeart/2018/2/layout/IconVerticalSolidList"/>
    <dgm:cxn modelId="{8817BA1B-92B2-44E3-B347-343A73146143}" type="presParOf" srcId="{98F400D2-565B-471A-AFB2-A89BE9B1C6B1}" destId="{48B28B3C-CF71-48F5-BABC-6AE46914DCED}" srcOrd="1" destOrd="0" presId="urn:microsoft.com/office/officeart/2018/2/layout/IconVerticalSolidList"/>
    <dgm:cxn modelId="{92F17A69-3D6B-4C78-BE00-7ADAB856F1A4}" type="presParOf" srcId="{98F400D2-565B-471A-AFB2-A89BE9B1C6B1}" destId="{55B321E8-D1EA-4C74-A9D5-F6A345FE1E24}" srcOrd="2" destOrd="0" presId="urn:microsoft.com/office/officeart/2018/2/layout/IconVerticalSolidList"/>
    <dgm:cxn modelId="{EBF4969F-C1BF-4EFC-8A69-5E660616C248}" type="presParOf" srcId="{98F400D2-565B-471A-AFB2-A89BE9B1C6B1}" destId="{4314A8DA-CEE7-43FD-9B0D-A4CE5DDDD5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4381E2-7908-4D5A-B495-5B6A23450B9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B3C02ED-B561-4D9B-BCEF-8501C8155377}">
      <dgm:prSet/>
      <dgm:spPr/>
      <dgm:t>
        <a:bodyPr/>
        <a:lstStyle/>
        <a:p>
          <a:r>
            <a:rPr lang="en-US" b="1"/>
            <a:t>Data Warehouse</a:t>
          </a:r>
          <a:r>
            <a:rPr lang="en-US"/>
            <a:t>: A decision support database that is maintained separately from the organization’s operational database.</a:t>
          </a:r>
        </a:p>
      </dgm:t>
    </dgm:pt>
    <dgm:pt modelId="{77070924-DEC4-46D3-B3BB-18A0C7E77811}" type="parTrans" cxnId="{695F90B8-27C6-47E3-BC82-EC56DD8711C5}">
      <dgm:prSet/>
      <dgm:spPr/>
      <dgm:t>
        <a:bodyPr/>
        <a:lstStyle/>
        <a:p>
          <a:endParaRPr lang="en-US"/>
        </a:p>
      </dgm:t>
    </dgm:pt>
    <dgm:pt modelId="{3484D6C4-EE11-479C-8869-F63792AEBFAA}" type="sibTrans" cxnId="{695F90B8-27C6-47E3-BC82-EC56DD8711C5}">
      <dgm:prSet/>
      <dgm:spPr/>
      <dgm:t>
        <a:bodyPr/>
        <a:lstStyle/>
        <a:p>
          <a:endParaRPr lang="en-US"/>
        </a:p>
      </dgm:t>
    </dgm:pt>
    <dgm:pt modelId="{F141D397-4792-4972-A1C8-22B6E3DCC862}">
      <dgm:prSet/>
      <dgm:spPr/>
      <dgm:t>
        <a:bodyPr/>
        <a:lstStyle/>
        <a:p>
          <a:r>
            <a:rPr lang="en-US" b="1"/>
            <a:t>Online Transactional Processing (OLTP)</a:t>
          </a:r>
          <a:r>
            <a:rPr lang="en-US"/>
            <a:t> – A class of information systems that facilitate and manage transaction-oriented applications (ATMs, online booking applications, etc.)</a:t>
          </a:r>
        </a:p>
      </dgm:t>
    </dgm:pt>
    <dgm:pt modelId="{69DA12D4-1568-408A-85DC-9044B12EB118}" type="parTrans" cxnId="{83C392F5-6C46-4558-BB2E-0B8B3C2AC771}">
      <dgm:prSet/>
      <dgm:spPr/>
      <dgm:t>
        <a:bodyPr/>
        <a:lstStyle/>
        <a:p>
          <a:endParaRPr lang="en-US"/>
        </a:p>
      </dgm:t>
    </dgm:pt>
    <dgm:pt modelId="{AB1CA833-94D9-4D75-ACBA-326B717D4406}" type="sibTrans" cxnId="{83C392F5-6C46-4558-BB2E-0B8B3C2AC771}">
      <dgm:prSet/>
      <dgm:spPr/>
      <dgm:t>
        <a:bodyPr/>
        <a:lstStyle/>
        <a:p>
          <a:endParaRPr lang="en-US"/>
        </a:p>
      </dgm:t>
    </dgm:pt>
    <dgm:pt modelId="{BEAF8D3F-0DBA-4452-9F35-8D3C01AD97B3}">
      <dgm:prSet/>
      <dgm:spPr/>
      <dgm:t>
        <a:bodyPr/>
        <a:lstStyle/>
        <a:p>
          <a:r>
            <a:rPr lang="en-US" b="1"/>
            <a:t>Online Analytical Processing (OLAP)</a:t>
          </a:r>
          <a:r>
            <a:rPr lang="en-US"/>
            <a:t> – Approach to answer multi-dimensional queries (drill down, slicing and dicing, marketing analysis, supply and demand forecasting)</a:t>
          </a:r>
        </a:p>
      </dgm:t>
    </dgm:pt>
    <dgm:pt modelId="{8951227A-0D58-41A1-A432-7CD44BA7D7EF}" type="parTrans" cxnId="{AE0861A3-A6BB-4727-BDF4-CE9605E76C9C}">
      <dgm:prSet/>
      <dgm:spPr/>
      <dgm:t>
        <a:bodyPr/>
        <a:lstStyle/>
        <a:p>
          <a:endParaRPr lang="en-US"/>
        </a:p>
      </dgm:t>
    </dgm:pt>
    <dgm:pt modelId="{56C4DFD3-25D2-4677-9699-1A7B054E59D9}" type="sibTrans" cxnId="{AE0861A3-A6BB-4727-BDF4-CE9605E76C9C}">
      <dgm:prSet/>
      <dgm:spPr/>
      <dgm:t>
        <a:bodyPr/>
        <a:lstStyle/>
        <a:p>
          <a:endParaRPr lang="en-US"/>
        </a:p>
      </dgm:t>
    </dgm:pt>
    <dgm:pt modelId="{F9C7B1BB-5BA7-405E-BADF-AD1E8530D539}" type="pres">
      <dgm:prSet presAssocID="{2B4381E2-7908-4D5A-B495-5B6A23450B9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BD29945-03FD-41B1-91CC-1D616B771788}" type="pres">
      <dgm:prSet presAssocID="{CB3C02ED-B561-4D9B-BCEF-8501C8155377}" presName="hierRoot1" presStyleCnt="0"/>
      <dgm:spPr/>
    </dgm:pt>
    <dgm:pt modelId="{86C059E7-A068-418B-B10A-A66DD0695C83}" type="pres">
      <dgm:prSet presAssocID="{CB3C02ED-B561-4D9B-BCEF-8501C8155377}" presName="composite" presStyleCnt="0"/>
      <dgm:spPr/>
    </dgm:pt>
    <dgm:pt modelId="{36448941-C806-4B8E-BE32-4A38FF757E7F}" type="pres">
      <dgm:prSet presAssocID="{CB3C02ED-B561-4D9B-BCEF-8501C8155377}" presName="background" presStyleLbl="node0" presStyleIdx="0" presStyleCnt="3"/>
      <dgm:spPr/>
    </dgm:pt>
    <dgm:pt modelId="{F6E5D945-9D5E-4CB6-BEAD-DEE81EA021B1}" type="pres">
      <dgm:prSet presAssocID="{CB3C02ED-B561-4D9B-BCEF-8501C8155377}" presName="text" presStyleLbl="fgAcc0" presStyleIdx="0" presStyleCnt="3">
        <dgm:presLayoutVars>
          <dgm:chPref val="3"/>
        </dgm:presLayoutVars>
      </dgm:prSet>
      <dgm:spPr/>
    </dgm:pt>
    <dgm:pt modelId="{ECE80CF6-FE55-4A76-A15E-3CABB51E4442}" type="pres">
      <dgm:prSet presAssocID="{CB3C02ED-B561-4D9B-BCEF-8501C8155377}" presName="hierChild2" presStyleCnt="0"/>
      <dgm:spPr/>
    </dgm:pt>
    <dgm:pt modelId="{20BCE1A0-8262-448B-8FF3-2F9F02CA1CCF}" type="pres">
      <dgm:prSet presAssocID="{F141D397-4792-4972-A1C8-22B6E3DCC862}" presName="hierRoot1" presStyleCnt="0"/>
      <dgm:spPr/>
    </dgm:pt>
    <dgm:pt modelId="{20548F9D-831E-4B79-B6CF-05678C03AECF}" type="pres">
      <dgm:prSet presAssocID="{F141D397-4792-4972-A1C8-22B6E3DCC862}" presName="composite" presStyleCnt="0"/>
      <dgm:spPr/>
    </dgm:pt>
    <dgm:pt modelId="{F8046122-5731-4840-B261-35711A67F716}" type="pres">
      <dgm:prSet presAssocID="{F141D397-4792-4972-A1C8-22B6E3DCC862}" presName="background" presStyleLbl="node0" presStyleIdx="1" presStyleCnt="3"/>
      <dgm:spPr/>
    </dgm:pt>
    <dgm:pt modelId="{E3A01586-ADA2-4C15-85D3-CBB344BA011D}" type="pres">
      <dgm:prSet presAssocID="{F141D397-4792-4972-A1C8-22B6E3DCC862}" presName="text" presStyleLbl="fgAcc0" presStyleIdx="1" presStyleCnt="3">
        <dgm:presLayoutVars>
          <dgm:chPref val="3"/>
        </dgm:presLayoutVars>
      </dgm:prSet>
      <dgm:spPr/>
    </dgm:pt>
    <dgm:pt modelId="{16F0C75D-E908-4FA1-8647-80412BBA270C}" type="pres">
      <dgm:prSet presAssocID="{F141D397-4792-4972-A1C8-22B6E3DCC862}" presName="hierChild2" presStyleCnt="0"/>
      <dgm:spPr/>
    </dgm:pt>
    <dgm:pt modelId="{E3C4AE1A-5BC3-4542-B4C0-1BBC546FF081}" type="pres">
      <dgm:prSet presAssocID="{BEAF8D3F-0DBA-4452-9F35-8D3C01AD97B3}" presName="hierRoot1" presStyleCnt="0"/>
      <dgm:spPr/>
    </dgm:pt>
    <dgm:pt modelId="{D2AA886F-585E-4FDD-814C-9A85B9D040C0}" type="pres">
      <dgm:prSet presAssocID="{BEAF8D3F-0DBA-4452-9F35-8D3C01AD97B3}" presName="composite" presStyleCnt="0"/>
      <dgm:spPr/>
    </dgm:pt>
    <dgm:pt modelId="{78DA7939-E372-48C8-AB15-F2676A850716}" type="pres">
      <dgm:prSet presAssocID="{BEAF8D3F-0DBA-4452-9F35-8D3C01AD97B3}" presName="background" presStyleLbl="node0" presStyleIdx="2" presStyleCnt="3"/>
      <dgm:spPr/>
    </dgm:pt>
    <dgm:pt modelId="{8F2C9C9D-E433-4189-97A5-E40FC685F0D3}" type="pres">
      <dgm:prSet presAssocID="{BEAF8D3F-0DBA-4452-9F35-8D3C01AD97B3}" presName="text" presStyleLbl="fgAcc0" presStyleIdx="2" presStyleCnt="3">
        <dgm:presLayoutVars>
          <dgm:chPref val="3"/>
        </dgm:presLayoutVars>
      </dgm:prSet>
      <dgm:spPr/>
    </dgm:pt>
    <dgm:pt modelId="{8BECC7F8-9732-4B5C-9420-5025340B6F99}" type="pres">
      <dgm:prSet presAssocID="{BEAF8D3F-0DBA-4452-9F35-8D3C01AD97B3}" presName="hierChild2" presStyleCnt="0"/>
      <dgm:spPr/>
    </dgm:pt>
  </dgm:ptLst>
  <dgm:cxnLst>
    <dgm:cxn modelId="{89CB4B95-E00B-4C53-BD5F-0F2D35EA84C9}" type="presOf" srcId="{2B4381E2-7908-4D5A-B495-5B6A23450B9D}" destId="{F9C7B1BB-5BA7-405E-BADF-AD1E8530D539}" srcOrd="0" destOrd="0" presId="urn:microsoft.com/office/officeart/2005/8/layout/hierarchy1"/>
    <dgm:cxn modelId="{0DD9B09C-30F2-42BA-91A1-825D3274007C}" type="presOf" srcId="{F141D397-4792-4972-A1C8-22B6E3DCC862}" destId="{E3A01586-ADA2-4C15-85D3-CBB344BA011D}" srcOrd="0" destOrd="0" presId="urn:microsoft.com/office/officeart/2005/8/layout/hierarchy1"/>
    <dgm:cxn modelId="{AE0861A3-A6BB-4727-BDF4-CE9605E76C9C}" srcId="{2B4381E2-7908-4D5A-B495-5B6A23450B9D}" destId="{BEAF8D3F-0DBA-4452-9F35-8D3C01AD97B3}" srcOrd="2" destOrd="0" parTransId="{8951227A-0D58-41A1-A432-7CD44BA7D7EF}" sibTransId="{56C4DFD3-25D2-4677-9699-1A7B054E59D9}"/>
    <dgm:cxn modelId="{93B28CA4-2AA7-4141-B0B9-4CFCD09C51A9}" type="presOf" srcId="{BEAF8D3F-0DBA-4452-9F35-8D3C01AD97B3}" destId="{8F2C9C9D-E433-4189-97A5-E40FC685F0D3}" srcOrd="0" destOrd="0" presId="urn:microsoft.com/office/officeart/2005/8/layout/hierarchy1"/>
    <dgm:cxn modelId="{695F90B8-27C6-47E3-BC82-EC56DD8711C5}" srcId="{2B4381E2-7908-4D5A-B495-5B6A23450B9D}" destId="{CB3C02ED-B561-4D9B-BCEF-8501C8155377}" srcOrd="0" destOrd="0" parTransId="{77070924-DEC4-46D3-B3BB-18A0C7E77811}" sibTransId="{3484D6C4-EE11-479C-8869-F63792AEBFAA}"/>
    <dgm:cxn modelId="{261733E7-8074-4D88-95DA-3D2FC58F121B}" type="presOf" srcId="{CB3C02ED-B561-4D9B-BCEF-8501C8155377}" destId="{F6E5D945-9D5E-4CB6-BEAD-DEE81EA021B1}" srcOrd="0" destOrd="0" presId="urn:microsoft.com/office/officeart/2005/8/layout/hierarchy1"/>
    <dgm:cxn modelId="{83C392F5-6C46-4558-BB2E-0B8B3C2AC771}" srcId="{2B4381E2-7908-4D5A-B495-5B6A23450B9D}" destId="{F141D397-4792-4972-A1C8-22B6E3DCC862}" srcOrd="1" destOrd="0" parTransId="{69DA12D4-1568-408A-85DC-9044B12EB118}" sibTransId="{AB1CA833-94D9-4D75-ACBA-326B717D4406}"/>
    <dgm:cxn modelId="{270C271E-5311-4B31-9835-30A9072EB541}" type="presParOf" srcId="{F9C7B1BB-5BA7-405E-BADF-AD1E8530D539}" destId="{FBD29945-03FD-41B1-91CC-1D616B771788}" srcOrd="0" destOrd="0" presId="urn:microsoft.com/office/officeart/2005/8/layout/hierarchy1"/>
    <dgm:cxn modelId="{D94854C4-91EB-4743-81D2-8ECE35733019}" type="presParOf" srcId="{FBD29945-03FD-41B1-91CC-1D616B771788}" destId="{86C059E7-A068-418B-B10A-A66DD0695C83}" srcOrd="0" destOrd="0" presId="urn:microsoft.com/office/officeart/2005/8/layout/hierarchy1"/>
    <dgm:cxn modelId="{DCE2236B-8366-470C-8A82-44FCFC7388A0}" type="presParOf" srcId="{86C059E7-A068-418B-B10A-A66DD0695C83}" destId="{36448941-C806-4B8E-BE32-4A38FF757E7F}" srcOrd="0" destOrd="0" presId="urn:microsoft.com/office/officeart/2005/8/layout/hierarchy1"/>
    <dgm:cxn modelId="{C6686716-DCBE-4FEA-9E50-8F78FAF404B1}" type="presParOf" srcId="{86C059E7-A068-418B-B10A-A66DD0695C83}" destId="{F6E5D945-9D5E-4CB6-BEAD-DEE81EA021B1}" srcOrd="1" destOrd="0" presId="urn:microsoft.com/office/officeart/2005/8/layout/hierarchy1"/>
    <dgm:cxn modelId="{F67E0FF8-28AB-49D0-ACC9-D733785BA857}" type="presParOf" srcId="{FBD29945-03FD-41B1-91CC-1D616B771788}" destId="{ECE80CF6-FE55-4A76-A15E-3CABB51E4442}" srcOrd="1" destOrd="0" presId="urn:microsoft.com/office/officeart/2005/8/layout/hierarchy1"/>
    <dgm:cxn modelId="{03649E9A-7CEB-4366-AFC1-1D0F65FBADE3}" type="presParOf" srcId="{F9C7B1BB-5BA7-405E-BADF-AD1E8530D539}" destId="{20BCE1A0-8262-448B-8FF3-2F9F02CA1CCF}" srcOrd="1" destOrd="0" presId="urn:microsoft.com/office/officeart/2005/8/layout/hierarchy1"/>
    <dgm:cxn modelId="{4851A83A-022D-4BA1-B188-22AD85AE96E1}" type="presParOf" srcId="{20BCE1A0-8262-448B-8FF3-2F9F02CA1CCF}" destId="{20548F9D-831E-4B79-B6CF-05678C03AECF}" srcOrd="0" destOrd="0" presId="urn:microsoft.com/office/officeart/2005/8/layout/hierarchy1"/>
    <dgm:cxn modelId="{9877FE6D-41CC-4C5A-B41E-1AACB53A7322}" type="presParOf" srcId="{20548F9D-831E-4B79-B6CF-05678C03AECF}" destId="{F8046122-5731-4840-B261-35711A67F716}" srcOrd="0" destOrd="0" presId="urn:microsoft.com/office/officeart/2005/8/layout/hierarchy1"/>
    <dgm:cxn modelId="{DD4B51D8-C154-4AB5-8A33-51BA44A6CC4A}" type="presParOf" srcId="{20548F9D-831E-4B79-B6CF-05678C03AECF}" destId="{E3A01586-ADA2-4C15-85D3-CBB344BA011D}" srcOrd="1" destOrd="0" presId="urn:microsoft.com/office/officeart/2005/8/layout/hierarchy1"/>
    <dgm:cxn modelId="{B38D9984-6134-4B85-82EC-C20576A3BA60}" type="presParOf" srcId="{20BCE1A0-8262-448B-8FF3-2F9F02CA1CCF}" destId="{16F0C75D-E908-4FA1-8647-80412BBA270C}" srcOrd="1" destOrd="0" presId="urn:microsoft.com/office/officeart/2005/8/layout/hierarchy1"/>
    <dgm:cxn modelId="{361CF47E-9A61-4AD3-B4D5-65E8BC07FCD9}" type="presParOf" srcId="{F9C7B1BB-5BA7-405E-BADF-AD1E8530D539}" destId="{E3C4AE1A-5BC3-4542-B4C0-1BBC546FF081}" srcOrd="2" destOrd="0" presId="urn:microsoft.com/office/officeart/2005/8/layout/hierarchy1"/>
    <dgm:cxn modelId="{624B169B-D04F-4758-B23C-9B368A73FCFA}" type="presParOf" srcId="{E3C4AE1A-5BC3-4542-B4C0-1BBC546FF081}" destId="{D2AA886F-585E-4FDD-814C-9A85B9D040C0}" srcOrd="0" destOrd="0" presId="urn:microsoft.com/office/officeart/2005/8/layout/hierarchy1"/>
    <dgm:cxn modelId="{08D1C654-7387-4642-BDA0-9EDDEA1A95B9}" type="presParOf" srcId="{D2AA886F-585E-4FDD-814C-9A85B9D040C0}" destId="{78DA7939-E372-48C8-AB15-F2676A850716}" srcOrd="0" destOrd="0" presId="urn:microsoft.com/office/officeart/2005/8/layout/hierarchy1"/>
    <dgm:cxn modelId="{8CF2BE39-72A8-4958-B3B1-75263545E8D6}" type="presParOf" srcId="{D2AA886F-585E-4FDD-814C-9A85B9D040C0}" destId="{8F2C9C9D-E433-4189-97A5-E40FC685F0D3}" srcOrd="1" destOrd="0" presId="urn:microsoft.com/office/officeart/2005/8/layout/hierarchy1"/>
    <dgm:cxn modelId="{690D7C8C-67AE-40BF-906B-E73FA7946F5A}" type="presParOf" srcId="{E3C4AE1A-5BC3-4542-B4C0-1BBC546FF081}" destId="{8BECC7F8-9732-4B5C-9420-5025340B6F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FC5F4-7709-45F5-8883-DA0FA22F61F9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B48B5C-8B93-406E-BAF8-B5852805857E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3D4A9-2F27-4C19-9EB6-5CBDED5B7228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9 years of work experience</a:t>
          </a:r>
          <a:endParaRPr lang="en-US" sz="2200" kern="1200"/>
        </a:p>
      </dsp:txBody>
      <dsp:txXfrm>
        <a:off x="1428292" y="2439"/>
        <a:ext cx="4873308" cy="1236616"/>
      </dsp:txXfrm>
    </dsp:sp>
    <dsp:sp modelId="{AD94273E-2DC6-4008-A09E-40E9A81E2C3E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0C963-92E2-4641-A881-9B1057387D02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204FA-85A0-458A-9EE2-7521CE5C9911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Bachelors in Information Technology</a:t>
          </a:r>
          <a:endParaRPr lang="en-US" sz="2200" kern="1200"/>
        </a:p>
      </dsp:txBody>
      <dsp:txXfrm>
        <a:off x="1428292" y="1548210"/>
        <a:ext cx="4873308" cy="1236616"/>
      </dsp:txXfrm>
    </dsp:sp>
    <dsp:sp modelId="{83313AE1-9D1F-4DEE-A481-20A2009966C1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EC8C6-6043-4CD3-BD3D-974A119AA4BC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88B9A-AD70-479A-A636-3CEB334C615E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Masters in Business Analytics</a:t>
          </a:r>
          <a:endParaRPr lang="en-US" sz="2200" kern="1200"/>
        </a:p>
      </dsp:txBody>
      <dsp:txXfrm>
        <a:off x="1428292" y="3093981"/>
        <a:ext cx="4873308" cy="1236616"/>
      </dsp:txXfrm>
    </dsp:sp>
    <dsp:sp modelId="{3BEF2CB0-C581-4488-B790-CB56578A1C97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D243E-9519-4B95-A5FC-F465DF85C1B2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F084EB-1A19-4E90-A16E-4D3820C19BE1}">
      <dsp:nvSpPr>
        <dsp:cNvPr id="0" name=""/>
        <dsp:cNvSpPr/>
      </dsp:nvSpPr>
      <dsp:spPr>
        <a:xfrm>
          <a:off x="1428292" y="4639752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Worked as a software developer, senior analyst and product manager</a:t>
          </a:r>
          <a:endParaRPr lang="en-US" sz="2200" kern="1200"/>
        </a:p>
      </dsp:txBody>
      <dsp:txXfrm>
        <a:off x="1428292" y="4639752"/>
        <a:ext cx="4873308" cy="123661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4F0D1-B45E-4B70-81E1-9BCC77483540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241" y="45719"/>
              </a:lnTo>
            </a:path>
            <a:path>
              <a:moveTo>
                <a:pt x="405101" y="45719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</a:p>
      </dsp:txBody>
      <dsp:txXfrm>
        <a:off x="3303033" y="797034"/>
        <a:ext cx="142860" cy="238608"/>
      </dsp:txXfrm>
    </dsp:sp>
    <dsp:sp modelId="{10456D18-E5E0-4A57-AF69-2BBF02B9256A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Extract data from X using hashtags like #Marvel, #DoctorStrange2, etc. (Using R)</a:t>
          </a:r>
        </a:p>
      </dsp:txBody>
      <dsp:txXfrm>
        <a:off x="8061" y="5979"/>
        <a:ext cx="3034531" cy="1820718"/>
      </dsp:txXfrm>
    </dsp:sp>
    <dsp:sp modelId="{99375F73-D676-429C-BD59-4E4191865AD6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241" y="45719"/>
              </a:lnTo>
            </a:path>
            <a:path>
              <a:moveTo>
                <a:pt x="405101" y="45719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</a:p>
      </dsp:txBody>
      <dsp:txXfrm>
        <a:off x="7035506" y="797034"/>
        <a:ext cx="142860" cy="238608"/>
      </dsp:txXfrm>
    </dsp:sp>
    <dsp:sp modelId="{877A36CD-87C3-4B60-B40F-899008E7D5BF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Cleanse the data to remove noise, junk data, etc. (Using R and SQL)</a:t>
          </a:r>
        </a:p>
      </dsp:txBody>
      <dsp:txXfrm>
        <a:off x="3740534" y="5979"/>
        <a:ext cx="3034531" cy="1820718"/>
      </dsp:txXfrm>
    </dsp:sp>
    <dsp:sp modelId="{F66DF975-BCBF-45E2-9E3A-CBD0EDF5947D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</a:p>
      </dsp:txBody>
      <dsp:txXfrm>
        <a:off x="5070362" y="2039264"/>
        <a:ext cx="374875" cy="238608"/>
      </dsp:txXfrm>
    </dsp:sp>
    <dsp:sp modelId="{176828BA-1296-4463-81BB-D74FE8AF0278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Perform sentiment analysis (Using R)</a:t>
          </a:r>
        </a:p>
      </dsp:txBody>
      <dsp:txXfrm>
        <a:off x="7473007" y="5979"/>
        <a:ext cx="3034531" cy="1820718"/>
      </dsp:txXfrm>
    </dsp:sp>
    <dsp:sp modelId="{85169CF8-1636-4093-8063-3A2179CBB049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2241" y="45719"/>
              </a:lnTo>
            </a:path>
            <a:path>
              <a:moveTo>
                <a:pt x="405101" y="45719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</a:p>
      </dsp:txBody>
      <dsp:txXfrm>
        <a:off x="3303033" y="3315694"/>
        <a:ext cx="142860" cy="238608"/>
      </dsp:txXfrm>
    </dsp:sp>
    <dsp:sp modelId="{8C3C31C4-D0B5-4B8C-931B-7572AC90FAA2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Find various KPIs by plotting charts (Tableau)</a:t>
          </a:r>
        </a:p>
      </dsp:txBody>
      <dsp:txXfrm>
        <a:off x="8061" y="2524640"/>
        <a:ext cx="3034531" cy="1820718"/>
      </dsp:txXfrm>
    </dsp:sp>
    <dsp:sp modelId="{EEF77B97-885C-4E70-96B1-8A184D7B26D2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Create a dashboard and summarize the findings (Tableau)</a:t>
          </a:r>
        </a:p>
      </dsp:txBody>
      <dsp:txXfrm>
        <a:off x="3740534" y="2524640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16BFD-C01B-4AB1-9E1C-4857A482A262}">
      <dsp:nvSpPr>
        <dsp:cNvPr id="0" name=""/>
        <dsp:cNvSpPr/>
      </dsp:nvSpPr>
      <dsp:spPr>
        <a:xfrm>
          <a:off x="0" y="381"/>
          <a:ext cx="9941318" cy="892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A610D-ACB8-49C8-880E-58EE384FB9C5}">
      <dsp:nvSpPr>
        <dsp:cNvPr id="0" name=""/>
        <dsp:cNvSpPr/>
      </dsp:nvSpPr>
      <dsp:spPr>
        <a:xfrm>
          <a:off x="269993" y="201203"/>
          <a:ext cx="490897" cy="490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7A4D1-CE6D-47BA-B8BF-CE140440DCCC}">
      <dsp:nvSpPr>
        <dsp:cNvPr id="0" name=""/>
        <dsp:cNvSpPr/>
      </dsp:nvSpPr>
      <dsp:spPr>
        <a:xfrm>
          <a:off x="1030885" y="381"/>
          <a:ext cx="8910433" cy="89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61" tIns="94461" rIns="94461" bIns="944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Structured Data:</a:t>
          </a:r>
          <a:r>
            <a:rPr lang="en-GB" sz="2200" kern="1200"/>
            <a:t> Highly Organized and formatted in a predefined manner. (E.g., Relational database, spreadsheet and CSV Files)</a:t>
          </a:r>
          <a:endParaRPr lang="en-US" sz="2200" kern="1200"/>
        </a:p>
      </dsp:txBody>
      <dsp:txXfrm>
        <a:off x="1030885" y="381"/>
        <a:ext cx="8910433" cy="892541"/>
      </dsp:txXfrm>
    </dsp:sp>
    <dsp:sp modelId="{D8B802BA-715E-4972-AE29-32EBB5B70931}">
      <dsp:nvSpPr>
        <dsp:cNvPr id="0" name=""/>
        <dsp:cNvSpPr/>
      </dsp:nvSpPr>
      <dsp:spPr>
        <a:xfrm>
          <a:off x="0" y="1116058"/>
          <a:ext cx="9941318" cy="892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B370F-9E3A-4A77-B258-1D74F64E25DC}">
      <dsp:nvSpPr>
        <dsp:cNvPr id="0" name=""/>
        <dsp:cNvSpPr/>
      </dsp:nvSpPr>
      <dsp:spPr>
        <a:xfrm>
          <a:off x="269993" y="1316880"/>
          <a:ext cx="490897" cy="490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85A5E-7D7A-404E-8AE0-325CEA7716E1}">
      <dsp:nvSpPr>
        <dsp:cNvPr id="0" name=""/>
        <dsp:cNvSpPr/>
      </dsp:nvSpPr>
      <dsp:spPr>
        <a:xfrm>
          <a:off x="1030885" y="1116058"/>
          <a:ext cx="8910433" cy="89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61" tIns="94461" rIns="94461" bIns="944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Unstructured Data:</a:t>
          </a:r>
          <a:r>
            <a:rPr lang="en-GB" sz="2200" kern="1200"/>
            <a:t> Lacks a predefined model or structure. (E.g., Images, Video and Audio)</a:t>
          </a:r>
          <a:endParaRPr lang="en-US" sz="2200" kern="1200"/>
        </a:p>
      </dsp:txBody>
      <dsp:txXfrm>
        <a:off x="1030885" y="1116058"/>
        <a:ext cx="8910433" cy="892541"/>
      </dsp:txXfrm>
    </dsp:sp>
    <dsp:sp modelId="{E5D53418-7361-49EC-B568-4A88EE1F197A}">
      <dsp:nvSpPr>
        <dsp:cNvPr id="0" name=""/>
        <dsp:cNvSpPr/>
      </dsp:nvSpPr>
      <dsp:spPr>
        <a:xfrm>
          <a:off x="0" y="2231735"/>
          <a:ext cx="9941318" cy="8925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99199-8CE2-4711-A422-79C0833C53BA}">
      <dsp:nvSpPr>
        <dsp:cNvPr id="0" name=""/>
        <dsp:cNvSpPr/>
      </dsp:nvSpPr>
      <dsp:spPr>
        <a:xfrm>
          <a:off x="269993" y="2432556"/>
          <a:ext cx="490897" cy="490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BD8E3-E16C-4D40-BE4E-01A1C4B63B96}">
      <dsp:nvSpPr>
        <dsp:cNvPr id="0" name=""/>
        <dsp:cNvSpPr/>
      </dsp:nvSpPr>
      <dsp:spPr>
        <a:xfrm>
          <a:off x="1030885" y="2231735"/>
          <a:ext cx="8910433" cy="89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461" tIns="94461" rIns="94461" bIns="9446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/>
            <a:t>Semi-Structured Data:</a:t>
          </a:r>
          <a:r>
            <a:rPr lang="en-GB" sz="2200" kern="1200"/>
            <a:t> Has some organizational properties making it easier to analyze. (E.g., JSON, XML)</a:t>
          </a:r>
          <a:endParaRPr lang="en-US" sz="2200" kern="1200"/>
        </a:p>
      </dsp:txBody>
      <dsp:txXfrm>
        <a:off x="1030885" y="2231735"/>
        <a:ext cx="8910433" cy="892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8D2A9-CA04-4D72-B738-EFEC99ACD41F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1CDF4-B41A-4976-A4B3-A939FAED0E7A}">
      <dsp:nvSpPr>
        <dsp:cNvPr id="0" name=""/>
        <dsp:cNvSpPr/>
      </dsp:nvSpPr>
      <dsp:spPr>
        <a:xfrm>
          <a:off x="0" y="212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i="1" kern="1200"/>
            <a:t>"Yes, we have a lot of data but we don't use it"</a:t>
          </a:r>
          <a:endParaRPr lang="en-US" sz="3000" kern="1200"/>
        </a:p>
      </dsp:txBody>
      <dsp:txXfrm>
        <a:off x="0" y="2124"/>
        <a:ext cx="10515600" cy="724514"/>
      </dsp:txXfrm>
    </dsp:sp>
    <dsp:sp modelId="{34414FF7-DCF7-46E8-B099-D736EDD1E523}">
      <dsp:nvSpPr>
        <dsp:cNvPr id="0" name=""/>
        <dsp:cNvSpPr/>
      </dsp:nvSpPr>
      <dsp:spPr>
        <a:xfrm>
          <a:off x="0" y="72663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3C963-1663-47C2-A9D1-BE63A21CBB67}">
      <dsp:nvSpPr>
        <dsp:cNvPr id="0" name=""/>
        <dsp:cNvSpPr/>
      </dsp:nvSpPr>
      <dsp:spPr>
        <a:xfrm>
          <a:off x="0" y="72663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i="1" kern="1200"/>
            <a:t>"Our data is very complicated and difficult to analyze"</a:t>
          </a:r>
          <a:endParaRPr lang="en-US" sz="3000" kern="1200"/>
        </a:p>
      </dsp:txBody>
      <dsp:txXfrm>
        <a:off x="0" y="726639"/>
        <a:ext cx="10515600" cy="724514"/>
      </dsp:txXfrm>
    </dsp:sp>
    <dsp:sp modelId="{CC488C61-FC66-49CF-A987-1FD386F1772A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24D095-0DEC-49F3-9E8D-50CF01DA9AED}">
      <dsp:nvSpPr>
        <dsp:cNvPr id="0" name=""/>
        <dsp:cNvSpPr/>
      </dsp:nvSpPr>
      <dsp:spPr>
        <a:xfrm>
          <a:off x="0" y="1451154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i="1" kern="1200"/>
            <a:t>"It's spread all over the different systems and difficult to access"</a:t>
          </a:r>
          <a:endParaRPr lang="en-US" sz="3000" kern="1200"/>
        </a:p>
      </dsp:txBody>
      <dsp:txXfrm>
        <a:off x="0" y="1451154"/>
        <a:ext cx="10515600" cy="724514"/>
      </dsp:txXfrm>
    </dsp:sp>
    <dsp:sp modelId="{6C66D7FB-C2EF-46A3-92C8-4C1EEC4CA1BE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D59D4-A72A-49AC-AFF4-8A47D8AD2AAE}">
      <dsp:nvSpPr>
        <dsp:cNvPr id="0" name=""/>
        <dsp:cNvSpPr/>
      </dsp:nvSpPr>
      <dsp:spPr>
        <a:xfrm>
          <a:off x="0" y="2175669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i="1" kern="1200"/>
            <a:t>"I just want to see what is relevant!"</a:t>
          </a:r>
          <a:endParaRPr lang="en-US" sz="3000" kern="1200"/>
        </a:p>
      </dsp:txBody>
      <dsp:txXfrm>
        <a:off x="0" y="2175669"/>
        <a:ext cx="10515600" cy="724514"/>
      </dsp:txXfrm>
    </dsp:sp>
    <dsp:sp modelId="{55F18B29-9F51-44A8-9A97-0A5139045642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4769F5-B597-44BC-9214-6DB1324BA422}">
      <dsp:nvSpPr>
        <dsp:cNvPr id="0" name=""/>
        <dsp:cNvSpPr/>
      </dsp:nvSpPr>
      <dsp:spPr>
        <a:xfrm>
          <a:off x="0" y="2900183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i="1" kern="1200"/>
            <a:t>"We need to access data quick and easily"</a:t>
          </a:r>
          <a:endParaRPr lang="en-US" sz="3000" kern="1200"/>
        </a:p>
      </dsp:txBody>
      <dsp:txXfrm>
        <a:off x="0" y="2900183"/>
        <a:ext cx="10515600" cy="724514"/>
      </dsp:txXfrm>
    </dsp:sp>
    <dsp:sp modelId="{95D0AB09-0E50-4763-B6F5-7E4DA5250F72}">
      <dsp:nvSpPr>
        <dsp:cNvPr id="0" name=""/>
        <dsp:cNvSpPr/>
      </dsp:nvSpPr>
      <dsp:spPr>
        <a:xfrm>
          <a:off x="0" y="362469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FDDCF5-00EB-4ECD-BF81-32836B24FE7D}">
      <dsp:nvSpPr>
        <dsp:cNvPr id="0" name=""/>
        <dsp:cNvSpPr/>
      </dsp:nvSpPr>
      <dsp:spPr>
        <a:xfrm>
          <a:off x="0" y="3624698"/>
          <a:ext cx="10515600" cy="724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b="1" i="1" kern="1200"/>
            <a:t>"We want to make fact-based decisions!"</a:t>
          </a:r>
          <a:endParaRPr lang="en-US" sz="3000" kern="1200"/>
        </a:p>
      </dsp:txBody>
      <dsp:txXfrm>
        <a:off x="0" y="3624698"/>
        <a:ext cx="10515600" cy="7245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FB842-AEA3-4BA7-9663-824AEFFFBC35}">
      <dsp:nvSpPr>
        <dsp:cNvPr id="0" name=""/>
        <dsp:cNvSpPr/>
      </dsp:nvSpPr>
      <dsp:spPr>
        <a:xfrm>
          <a:off x="0" y="1784"/>
          <a:ext cx="5542386" cy="904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9E274-DCE3-4C72-9342-F7309ACC3B35}">
      <dsp:nvSpPr>
        <dsp:cNvPr id="0" name=""/>
        <dsp:cNvSpPr/>
      </dsp:nvSpPr>
      <dsp:spPr>
        <a:xfrm>
          <a:off x="273643" y="205321"/>
          <a:ext cx="497533" cy="497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D1AF6-8C80-4F88-B263-057974612D99}">
      <dsp:nvSpPr>
        <dsp:cNvPr id="0" name=""/>
        <dsp:cNvSpPr/>
      </dsp:nvSpPr>
      <dsp:spPr>
        <a:xfrm>
          <a:off x="1044819" y="1784"/>
          <a:ext cx="4497567" cy="904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37" tIns="95737" rIns="95737" bIns="957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Consolidation of information sources.</a:t>
          </a:r>
          <a:endParaRPr lang="en-US" sz="1600" kern="1200"/>
        </a:p>
      </dsp:txBody>
      <dsp:txXfrm>
        <a:off x="1044819" y="1784"/>
        <a:ext cx="4497567" cy="904605"/>
      </dsp:txXfrm>
    </dsp:sp>
    <dsp:sp modelId="{D885F9C3-D96A-4749-8499-49959C66BD12}">
      <dsp:nvSpPr>
        <dsp:cNvPr id="0" name=""/>
        <dsp:cNvSpPr/>
      </dsp:nvSpPr>
      <dsp:spPr>
        <a:xfrm>
          <a:off x="0" y="1132542"/>
          <a:ext cx="5542386" cy="904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7DA4AE-EB16-4AB4-B8C9-65CDD3C4F46A}">
      <dsp:nvSpPr>
        <dsp:cNvPr id="0" name=""/>
        <dsp:cNvSpPr/>
      </dsp:nvSpPr>
      <dsp:spPr>
        <a:xfrm>
          <a:off x="273643" y="1336078"/>
          <a:ext cx="497533" cy="497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4474D4-A9BC-4024-9FB4-63AFF3EAA251}">
      <dsp:nvSpPr>
        <dsp:cNvPr id="0" name=""/>
        <dsp:cNvSpPr/>
      </dsp:nvSpPr>
      <dsp:spPr>
        <a:xfrm>
          <a:off x="1044819" y="1132542"/>
          <a:ext cx="4497567" cy="904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37" tIns="95737" rIns="95737" bIns="957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Improved query performance</a:t>
          </a:r>
          <a:endParaRPr lang="en-US" sz="1600" kern="1200"/>
        </a:p>
      </dsp:txBody>
      <dsp:txXfrm>
        <a:off x="1044819" y="1132542"/>
        <a:ext cx="4497567" cy="904605"/>
      </dsp:txXfrm>
    </dsp:sp>
    <dsp:sp modelId="{08C9B127-9811-4F9E-B1EF-CB0343976F6B}">
      <dsp:nvSpPr>
        <dsp:cNvPr id="0" name=""/>
        <dsp:cNvSpPr/>
      </dsp:nvSpPr>
      <dsp:spPr>
        <a:xfrm>
          <a:off x="0" y="2263299"/>
          <a:ext cx="5542386" cy="904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27F17-0C34-41CC-9297-D27F12B3D7CE}">
      <dsp:nvSpPr>
        <dsp:cNvPr id="0" name=""/>
        <dsp:cNvSpPr/>
      </dsp:nvSpPr>
      <dsp:spPr>
        <a:xfrm>
          <a:off x="273643" y="2466835"/>
          <a:ext cx="497533" cy="4975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89C07C-EB97-4CC6-9340-155596E966C2}">
      <dsp:nvSpPr>
        <dsp:cNvPr id="0" name=""/>
        <dsp:cNvSpPr/>
      </dsp:nvSpPr>
      <dsp:spPr>
        <a:xfrm>
          <a:off x="1044819" y="2263299"/>
          <a:ext cx="4497567" cy="904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37" tIns="95737" rIns="95737" bIns="957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Separate research and decision support systems from operational systems.</a:t>
          </a:r>
          <a:endParaRPr lang="en-US" sz="1600" kern="1200"/>
        </a:p>
      </dsp:txBody>
      <dsp:txXfrm>
        <a:off x="1044819" y="2263299"/>
        <a:ext cx="4497567" cy="904605"/>
      </dsp:txXfrm>
    </dsp:sp>
    <dsp:sp modelId="{B5884960-5484-4B02-B856-16DDD0DB7A14}">
      <dsp:nvSpPr>
        <dsp:cNvPr id="0" name=""/>
        <dsp:cNvSpPr/>
      </dsp:nvSpPr>
      <dsp:spPr>
        <a:xfrm>
          <a:off x="0" y="3394056"/>
          <a:ext cx="5542386" cy="90460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FE72D-DF07-4BEF-90A7-4BFB646FB09B}">
      <dsp:nvSpPr>
        <dsp:cNvPr id="0" name=""/>
        <dsp:cNvSpPr/>
      </dsp:nvSpPr>
      <dsp:spPr>
        <a:xfrm>
          <a:off x="273643" y="3597592"/>
          <a:ext cx="497533" cy="4975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9F6AD-8ABE-4795-BA3C-E46090D3CEB6}">
      <dsp:nvSpPr>
        <dsp:cNvPr id="0" name=""/>
        <dsp:cNvSpPr/>
      </dsp:nvSpPr>
      <dsp:spPr>
        <a:xfrm>
          <a:off x="1044819" y="3394056"/>
          <a:ext cx="4497567" cy="904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737" tIns="95737" rIns="95737" bIns="957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Foundation for data mining, data visualization, advanced reporting, and OLAP tools.</a:t>
          </a:r>
          <a:endParaRPr lang="en-US" sz="1600" kern="1200"/>
        </a:p>
      </dsp:txBody>
      <dsp:txXfrm>
        <a:off x="1044819" y="3394056"/>
        <a:ext cx="4497567" cy="9046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C44A3-091C-414C-BB16-993C5516C9C8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554868-99EC-4BB0-8D8A-7A01474DE4AA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i="1" kern="1200"/>
            <a:t>Database used and optimized for analytical purposes.</a:t>
          </a:r>
          <a:endParaRPr lang="en-US" sz="3100" kern="1200"/>
        </a:p>
      </dsp:txBody>
      <dsp:txXfrm>
        <a:off x="696297" y="538547"/>
        <a:ext cx="4171627" cy="2590157"/>
      </dsp:txXfrm>
    </dsp:sp>
    <dsp:sp modelId="{4FB0606D-76D8-4BD4-8D7F-FFE90FC44B6F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49802-89B3-4340-8D63-B1DBFE2F3AAA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i="1" kern="1200"/>
            <a:t>Subject-Oriented, Integrated, Time-Variant Non-volatile collection of data in support of decision making</a:t>
          </a:r>
          <a:endParaRPr lang="en-US" sz="3100" kern="1200"/>
        </a:p>
      </dsp:txBody>
      <dsp:txXfrm>
        <a:off x="5991936" y="538547"/>
        <a:ext cx="4171627" cy="25901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959FB-7CA4-4E87-B9A8-F143C19192B7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107BA-6632-400A-88CD-6CBB639D662D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56B50-6778-4F49-A6E9-B81F746C1D5B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ETL Solutions</a:t>
          </a:r>
          <a:endParaRPr lang="en-US" sz="2200" kern="1200"/>
        </a:p>
      </dsp:txBody>
      <dsp:txXfrm>
        <a:off x="1357965" y="2319"/>
        <a:ext cx="4887299" cy="1175727"/>
      </dsp:txXfrm>
    </dsp:sp>
    <dsp:sp modelId="{3E59E27C-FA8F-43CB-8490-4C371E15BFD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194C5B-58A7-4989-BDD4-DDBC2ABC9BBF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D364AB-68E3-439E-B1D1-71D529C32B70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Reporting </a:t>
          </a:r>
          <a:endParaRPr lang="en-US" sz="2200" kern="1200"/>
        </a:p>
      </dsp:txBody>
      <dsp:txXfrm>
        <a:off x="1357965" y="1471979"/>
        <a:ext cx="4887299" cy="1175727"/>
      </dsp:txXfrm>
    </dsp:sp>
    <dsp:sp modelId="{842E9738-C816-4998-8B74-3D982F1F8291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2927C-283A-43DF-896D-866DEE8E159C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624C5-1E4D-4586-B7A5-7C8C290BB5A8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Data Mining Capabilities</a:t>
          </a:r>
          <a:endParaRPr lang="en-US" sz="2200" kern="1200"/>
        </a:p>
      </dsp:txBody>
      <dsp:txXfrm>
        <a:off x="1357965" y="2941639"/>
        <a:ext cx="4887299" cy="1175727"/>
      </dsp:txXfrm>
    </dsp:sp>
    <dsp:sp modelId="{DC8F2F1A-34BB-4D07-9174-AE0C417D6C7A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9BF45-1D0D-48EB-ADCE-979D4799592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84F3D-76C9-4FE0-A9F5-F205E7376535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Other in-house applications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4282B-9D38-46A6-8309-CAAFDF19D30B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0846C-CB14-4D28-801A-A36051F4DA38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396E1-F91B-4363-81AC-7DBFBB2E3B2E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Centralized and consistent location of data</a:t>
          </a:r>
          <a:endParaRPr lang="en-US" sz="1900" kern="1200"/>
        </a:p>
      </dsp:txBody>
      <dsp:txXfrm>
        <a:off x="1074268" y="4366"/>
        <a:ext cx="5170996" cy="930102"/>
      </dsp:txXfrm>
    </dsp:sp>
    <dsp:sp modelId="{220110DF-2EFF-4E61-A290-D64F3A4EA012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14160A-5F93-48CB-AE45-7F77A9368318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AD71D-57D1-4272-83E5-2D80D6DB7738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Fast query performance </a:t>
          </a:r>
          <a:endParaRPr lang="en-US" sz="1900" kern="1200"/>
        </a:p>
      </dsp:txBody>
      <dsp:txXfrm>
        <a:off x="1074268" y="1166994"/>
        <a:ext cx="5170996" cy="930102"/>
      </dsp:txXfrm>
    </dsp:sp>
    <dsp:sp modelId="{0A5566CF-AD92-42AC-ACFA-BEF8A0A3B206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7844E-0465-4514-8FC2-04EAFE195ADA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AF94C-35A6-4B13-B510-F24F13F298FC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User friendly</a:t>
          </a:r>
          <a:endParaRPr lang="en-US" sz="1900" kern="1200"/>
        </a:p>
      </dsp:txBody>
      <dsp:txXfrm>
        <a:off x="1074268" y="2329622"/>
        <a:ext cx="5170996" cy="930102"/>
      </dsp:txXfrm>
    </dsp:sp>
    <dsp:sp modelId="{DC8FE0B9-60CF-42CD-9C99-2638179B9E16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7AFE33-48E3-41CB-8047-3188D0F25585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6AEC7-1B70-4FD1-855B-F3AF4DF7CE14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Consistent and repeated data loading (ETL)</a:t>
          </a:r>
          <a:endParaRPr lang="en-US" sz="1900" kern="1200"/>
        </a:p>
      </dsp:txBody>
      <dsp:txXfrm>
        <a:off x="1074268" y="3492250"/>
        <a:ext cx="5170996" cy="930102"/>
      </dsp:txXfrm>
    </dsp:sp>
    <dsp:sp modelId="{6C769EDF-886F-44D6-8770-2133AD3E0214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7B57E-8483-4DE8-988F-089B37467C2D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8155C-AE0C-4CE5-9215-920B3F795102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Reporting and data visualization (built on top)</a:t>
          </a:r>
          <a:endParaRPr lang="en-US" sz="1900" kern="1200"/>
        </a:p>
      </dsp:txBody>
      <dsp:txXfrm>
        <a:off x="1074268" y="4654878"/>
        <a:ext cx="5170996" cy="9301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9A39A-DDB1-4A01-8F1A-5DE3398D49D8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46DC17-427E-40CA-B4E7-0B52A952A7AF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6D3F3-7AF3-44CC-BBFD-6A87A19819E3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/>
            <a:t>The process of drawing critical insights from data to inform decisions.</a:t>
          </a:r>
          <a:endParaRPr lang="en-US" sz="2500" kern="1200"/>
        </a:p>
      </dsp:txBody>
      <dsp:txXfrm>
        <a:off x="1507738" y="707092"/>
        <a:ext cx="9007861" cy="1305401"/>
      </dsp:txXfrm>
    </dsp:sp>
    <dsp:sp modelId="{9F6D2876-417E-432E-90F1-B1339F09805B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B28B3C-CF71-48F5-BABC-6AE46914DCED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4A8DA-CEE7-43FD-9B0D-A4CE5DDDD5B0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1" kern="1200" dirty="0"/>
            <a:t>Technology that allows</a:t>
          </a:r>
          <a:r>
            <a:rPr lang="en-US" sz="2500" b="1" i="1" kern="1200" dirty="0"/>
            <a:t> </a:t>
          </a:r>
          <a:r>
            <a:rPr lang="en-US" sz="2500" b="0" i="1" kern="1200" dirty="0"/>
            <a:t>g</a:t>
          </a:r>
          <a:r>
            <a:rPr lang="en-US" sz="2500" i="1" kern="1200" dirty="0"/>
            <a:t>athering, storing, accessing, and analyzing data to help users make better decisions.</a:t>
          </a:r>
          <a:endParaRPr lang="en-US" sz="2500" kern="1200" dirty="0"/>
        </a:p>
      </dsp:txBody>
      <dsp:txXfrm>
        <a:off x="1507738" y="2338844"/>
        <a:ext cx="9007861" cy="13054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448941-C806-4B8E-BE32-4A38FF757E7F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E5D945-9D5E-4CB6-BEAD-DEE81EA021B1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 Warehouse</a:t>
          </a:r>
          <a:r>
            <a:rPr lang="en-US" sz="1600" kern="1200"/>
            <a:t>: A decision support database that is maintained separately from the organization’s operational database.</a:t>
          </a:r>
        </a:p>
      </dsp:txBody>
      <dsp:txXfrm>
        <a:off x="378614" y="886531"/>
        <a:ext cx="2810360" cy="1744948"/>
      </dsp:txXfrm>
    </dsp:sp>
    <dsp:sp modelId="{F8046122-5731-4840-B261-35711A67F716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01586-ADA2-4C15-85D3-CBB344BA011D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Online Transactional Processing (OLTP)</a:t>
          </a:r>
          <a:r>
            <a:rPr lang="en-US" sz="1600" kern="1200"/>
            <a:t> – A class of information systems that facilitate and manage transaction-oriented applications (ATMs, online booking applications, etc.)</a:t>
          </a:r>
        </a:p>
      </dsp:txBody>
      <dsp:txXfrm>
        <a:off x="3946203" y="886531"/>
        <a:ext cx="2810360" cy="1744948"/>
      </dsp:txXfrm>
    </dsp:sp>
    <dsp:sp modelId="{78DA7939-E372-48C8-AB15-F2676A850716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C9C9D-E433-4189-97A5-E40FC685F0D3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Online Analytical Processing (OLAP)</a:t>
          </a:r>
          <a:r>
            <a:rPr lang="en-US" sz="1600" kern="1200"/>
            <a:t> – Approach to answer multi-dimensional queries (drill down, slicing and dicing, marketing analysis, supply and demand forecasting)</a:t>
          </a:r>
        </a:p>
      </dsp:txBody>
      <dsp:txXfrm>
        <a:off x="7513791" y="886531"/>
        <a:ext cx="2810360" cy="1744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CAF87-835D-4616-BC7B-138C5388B9E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CE562-4D7B-44F5-BEB3-FA0B94C4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0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business problem we are trying to solve?</a:t>
            </a:r>
          </a:p>
          <a:p>
            <a:r>
              <a:rPr lang="en-US" dirty="0"/>
              <a:t>What data is relevant to calculate the product’s commercial viability?</a:t>
            </a:r>
          </a:p>
          <a:p>
            <a:r>
              <a:rPr lang="en-US" dirty="0"/>
              <a:t>Where can the data be sourced from?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CE562-4D7B-44F5-BEB3-FA0B94C41A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82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products were sold due to TV ads last month?</a:t>
            </a:r>
          </a:p>
          <a:p>
            <a:r>
              <a:rPr lang="en-US" dirty="0"/>
              <a:t>If inventory levels drop by 10%, what impact will it have on customers?</a:t>
            </a:r>
          </a:p>
          <a:p>
            <a:r>
              <a:rPr lang="en-US" dirty="0"/>
              <a:t>Which customer demographic is best suited for Product 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CE562-4D7B-44F5-BEB3-FA0B94C41A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21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warehouse: Brings data from multiple data sources for decision support queries.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CE562-4D7B-44F5-BEB3-FA0B94C41A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3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8E686-79B1-3F3D-0240-0A6403700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B78183-17B8-D33F-0EB3-262C1C02A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AB5B4-3FD4-0974-93BB-36C245AC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0FE9F-0725-D69D-6DDF-470BF587C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DD50D-B992-33AD-3933-F1F79137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1177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A5A1-EAB6-7759-9B8D-0DD68F28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13A9B-8E68-959E-5645-0DFF68614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9AC2C-2B6A-7287-0DB0-ED7BD4D1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B14CD-43BB-E634-8E7B-C4EF66A4C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D7843-C6B7-1FDD-A41B-8DDD8B4F2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9375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0472F-C42E-56E4-3303-B65E77C880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A869C-E0A2-E4E9-5C1D-EDC3E1FAB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EF3C1-536B-D2D9-F800-A994CE424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15C9-7AE2-503E-B19B-7A6322A3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021FB-C29B-331A-2941-5B8368A86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862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1222-9CD9-5BDA-793D-0EFA2220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F418-8261-6D8D-1809-9A4B2CC01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ACBFF-4969-535C-FB3C-3F740F145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C48DE-787F-FB0D-FDD4-6C94EF18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C141E-B1BE-E1A2-3BAB-F1EEBF916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931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415D-54EF-D0A3-DAB5-D71127A4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01A9-C98B-367E-1A5F-991FC0656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38B1-530E-EA54-1CD5-B42AD3CB2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51E5F-5A51-B027-3128-85C98C940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4CF7B-2B7B-4274-2E09-7CE468F8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0346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8008-EAD0-C294-5A50-006C56C32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E92B-B083-55C0-154F-96479A74C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4CAD6-D26F-36B6-C859-53CBB6FC28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0229F-AD25-F413-3DDD-3FC74AC1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3EA91-EB20-462A-98AD-CCF07013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2007D-222C-1FC9-B704-2A0F18A6F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208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E537-BE83-9444-8A39-740E5D25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9313-5A5D-EB4B-927E-9DA40C815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F8998-034E-05F5-15D4-E33E0D69D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EAE14-85BD-B0D1-1677-07DB508D1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3F057-A034-1422-77FF-5B0F707A0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0739BF-B4C5-6C9E-4FD1-B636F795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B943A4-3176-0731-BC8F-37A2A571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80E061-A8B3-7D38-569E-7A9B7025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675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218C-9E67-394C-C2B3-223EDEBA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AC000B-04B9-F3A0-89E7-B5C2F666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44E2-CA46-23FD-1D76-E838AA8EF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8F097-3D94-664D-3B7D-CFE852AF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36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026620-8860-B168-C442-83C2170C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C0583-9899-9CAB-4965-796E330F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FE514-8162-4C01-B503-72E01345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429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2B6DE-50F3-9FC7-C15B-C5D339C3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038F7-C377-4984-A0E2-4631C3110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A1FBE-CF52-7366-B35D-39D8F2F97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25C47-E170-E45C-9F46-68643501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8F1FB-5213-E0A9-0962-5ECEF328B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EAB25-1716-D739-A4A8-49274E8B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282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A7D5-C109-251C-0578-BCBF0C6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2BC31-C7FF-1E31-A5ED-A2321AE62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FF998-A475-F3FF-44C8-E6A7A33B2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2B679-3944-E096-C086-67DFC410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86C80-2C91-7D43-F749-339564D71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1DBA9-4EAB-CD48-36E9-47AD24A7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6098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F04BD-37CF-AAF5-1EE2-51ED672D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3CA10-5A8A-A15E-7C9F-21B391189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1332D-843D-7C5E-526C-3CB00D38B5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FB074-C0BB-4E14-A086-54CDD86D9208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9DDA-1DB9-BAD7-8AA3-9DA50C5D7E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DDCD5-8D7A-5147-2E0B-06B8B08B8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F8C6F-A057-4813-9296-F5CF208F6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0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0B8AD-AD0A-BB8B-97E1-6849013A05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/>
              <a:t>Business Intelligence and Data Warehousing (ANL408)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EF3A3-6C41-AF85-F8BF-51370AF62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dirty="0"/>
              <a:t>- By Sabarish Nair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30B75-19A8-1168-3385-285EF41DC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30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01DEC-4D79-AB3F-F7C4-6CF334331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What is data warehouse?</a:t>
            </a:r>
            <a:endParaRPr lang="en-GB" sz="4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8C7AE1-7D9D-0115-7E7A-EFC2B1CD5A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3512419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BF2DEB7-D49A-0B6E-9208-89D0D435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00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B4C11-15BE-76DE-C7AD-1958E672A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GB" sz="4000" dirty="0">
                <a:ea typeface="Calibri Light"/>
                <a:cs typeface="Calibri Light"/>
              </a:rPr>
              <a:t>Data warehouse landscape</a:t>
            </a:r>
            <a:endParaRPr lang="en-GB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 descr="A diagram of data processing&#10;&#10;Description automatically generated">
            <a:extLst>
              <a:ext uri="{FF2B5EF4-FFF2-40B4-BE49-F238E27FC236}">
                <a16:creationId xmlns:a16="http://schemas.microsoft.com/office/drawing/2014/main" id="{79EB9F9B-571C-F477-E867-6756E5DD5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06" y="1201127"/>
            <a:ext cx="7575741" cy="4669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1948C-A3A3-CECC-B698-8B34C19EAC9A}"/>
              </a:ext>
            </a:extLst>
          </p:cNvPr>
          <p:cNvSpPr txBox="1"/>
          <p:nvPr/>
        </p:nvSpPr>
        <p:spPr>
          <a:xfrm>
            <a:off x="2534742" y="2746945"/>
            <a:ext cx="1025870" cy="3250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GB" sz="1512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Sales</a:t>
            </a: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BE707-1E15-1E14-42DF-A8D93D6C3D5C}"/>
              </a:ext>
            </a:extLst>
          </p:cNvPr>
          <p:cNvSpPr txBox="1"/>
          <p:nvPr/>
        </p:nvSpPr>
        <p:spPr>
          <a:xfrm>
            <a:off x="2532394" y="4011535"/>
            <a:ext cx="1025870" cy="3250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GB" sz="1512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CRM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F9D88C-E461-4E7D-E23C-79CB53C22757}"/>
              </a:ext>
            </a:extLst>
          </p:cNvPr>
          <p:cNvSpPr txBox="1"/>
          <p:nvPr/>
        </p:nvSpPr>
        <p:spPr>
          <a:xfrm>
            <a:off x="2484851" y="5318928"/>
            <a:ext cx="1025870" cy="557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GB" sz="1512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Other systems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83BB2E-D7FF-35F3-9C86-B6FED913F0F2}"/>
              </a:ext>
            </a:extLst>
          </p:cNvPr>
          <p:cNvSpPr txBox="1"/>
          <p:nvPr/>
        </p:nvSpPr>
        <p:spPr>
          <a:xfrm>
            <a:off x="4850375" y="5423010"/>
            <a:ext cx="1025870" cy="3250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GB" sz="1512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Staging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5B381-1038-1D9D-D656-4C0C05F101F7}"/>
              </a:ext>
            </a:extLst>
          </p:cNvPr>
          <p:cNvSpPr txBox="1"/>
          <p:nvPr/>
        </p:nvSpPr>
        <p:spPr>
          <a:xfrm>
            <a:off x="6224538" y="5315685"/>
            <a:ext cx="1384586" cy="557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68096">
              <a:spcAft>
                <a:spcPts val="600"/>
              </a:spcAft>
            </a:pPr>
            <a:r>
              <a:rPr lang="en-GB" sz="1512" kern="12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Data Transformation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932BD-5ABB-E7B5-E166-357506BD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086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BC9DE-AC81-EB27-B642-A3C39014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5600">
                <a:ea typeface="Calibri Light"/>
                <a:cs typeface="Calibri Light"/>
              </a:rPr>
              <a:t>Components of Data warehouse</a:t>
            </a:r>
            <a:endParaRPr lang="en-GB" sz="56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8EC15C-B233-B295-F43D-1BFFB1718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82668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3F5C384E-D628-EFC3-A576-BDB78CF3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76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815BCD-3067-C66D-2747-9D577C13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GB" sz="5000">
                <a:ea typeface="Calibri Light"/>
                <a:cs typeface="Calibri Light"/>
              </a:rPr>
              <a:t>Characteristics of Data Warehouse</a:t>
            </a:r>
            <a:endParaRPr lang="en-GB" sz="50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C44E58-EB5D-7967-600B-496021FBFD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35757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DAB7D33-D2DC-E298-CD13-C5816C498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76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75BE7-0F40-E2AE-73DD-925DFC80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Data warehouse software</a:t>
            </a:r>
            <a:endParaRPr lang="en-GB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128C-B0F8-88C8-912E-3266B13D5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>
                <a:ea typeface="+mn-lt"/>
                <a:cs typeface="+mn-lt"/>
              </a:rPr>
              <a:t>Amazon Redshift</a:t>
            </a:r>
          </a:p>
          <a:p>
            <a:r>
              <a:rPr lang="en-GB" sz="2400">
                <a:ea typeface="+mn-lt"/>
                <a:cs typeface="+mn-lt"/>
              </a:rPr>
              <a:t>Azure Synapse Analytics and Azure SQL database</a:t>
            </a:r>
          </a:p>
          <a:p>
            <a:r>
              <a:rPr lang="en-GB" sz="2400">
                <a:ea typeface="+mn-lt"/>
                <a:cs typeface="+mn-lt"/>
              </a:rPr>
              <a:t>Google Big Query</a:t>
            </a:r>
          </a:p>
          <a:p>
            <a:r>
              <a:rPr lang="en-GB" sz="2400">
                <a:ea typeface="+mn-lt"/>
                <a:cs typeface="+mn-lt"/>
              </a:rPr>
              <a:t>Snowflake data warehouse</a:t>
            </a:r>
          </a:p>
          <a:p>
            <a:r>
              <a:rPr lang="en-GB" sz="2400">
                <a:ea typeface="+mn-lt"/>
                <a:cs typeface="+mn-lt"/>
              </a:rPr>
              <a:t>Teradata</a:t>
            </a:r>
          </a:p>
          <a:p>
            <a:r>
              <a:rPr lang="en-GB" sz="2400">
                <a:ea typeface="+mn-lt"/>
                <a:cs typeface="+mn-lt"/>
              </a:rPr>
              <a:t>And many more....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8420D-8D5B-3B6D-8E09-538A28BC3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89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1EA29-75B1-A088-9600-A2618814B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Database vs Data Warehouse</a:t>
            </a:r>
            <a:endParaRPr lang="en-GB" sz="4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0E71FC-D1B9-35A3-11DC-776DB9F2BC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5037504"/>
              </p:ext>
            </p:extLst>
          </p:nvPr>
        </p:nvGraphicFramePr>
        <p:xfrm>
          <a:off x="1418065" y="3017519"/>
          <a:ext cx="9351516" cy="320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8844">
                  <a:extLst>
                    <a:ext uri="{9D8B030D-6E8A-4147-A177-3AD203B41FA5}">
                      <a16:colId xmlns:a16="http://schemas.microsoft.com/office/drawing/2014/main" val="1137329159"/>
                    </a:ext>
                  </a:extLst>
                </a:gridCol>
                <a:gridCol w="3135005">
                  <a:extLst>
                    <a:ext uri="{9D8B030D-6E8A-4147-A177-3AD203B41FA5}">
                      <a16:colId xmlns:a16="http://schemas.microsoft.com/office/drawing/2014/main" val="3229017853"/>
                    </a:ext>
                  </a:extLst>
                </a:gridCol>
                <a:gridCol w="3277667">
                  <a:extLst>
                    <a:ext uri="{9D8B030D-6E8A-4147-A177-3AD203B41FA5}">
                      <a16:colId xmlns:a16="http://schemas.microsoft.com/office/drawing/2014/main" val="3160267618"/>
                    </a:ext>
                  </a:extLst>
                </a:gridCol>
              </a:tblGrid>
              <a:tr h="564943">
                <a:tc>
                  <a:txBody>
                    <a:bodyPr/>
                    <a:lstStyle/>
                    <a:p>
                      <a:r>
                        <a:rPr lang="en-GB" sz="2500"/>
                        <a:t>Purpose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Data warehouse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Database</a:t>
                      </a:r>
                    </a:p>
                  </a:txBody>
                  <a:tcPr marL="128396" marR="128396" marT="64198" marB="64198"/>
                </a:tc>
                <a:extLst>
                  <a:ext uri="{0D108BD9-81ED-4DB2-BD59-A6C34878D82A}">
                    <a16:rowId xmlns:a16="http://schemas.microsoft.com/office/drawing/2014/main" val="1978632613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r>
                        <a:rPr lang="en-GB" sz="2500"/>
                        <a:t>Purpose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Analysis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Reporting</a:t>
                      </a:r>
                    </a:p>
                  </a:txBody>
                  <a:tcPr marL="128396" marR="128396" marT="64198" marB="64198"/>
                </a:tc>
                <a:extLst>
                  <a:ext uri="{0D108BD9-81ED-4DB2-BD59-A6C34878D82A}">
                    <a16:rowId xmlns:a16="http://schemas.microsoft.com/office/drawing/2014/main" val="2989955315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r>
                        <a:rPr lang="en-GB" sz="2500"/>
                        <a:t>Database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OLAP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OLTP</a:t>
                      </a:r>
                    </a:p>
                  </a:txBody>
                  <a:tcPr marL="128396" marR="128396" marT="64198" marB="64198"/>
                </a:tc>
                <a:extLst>
                  <a:ext uri="{0D108BD9-81ED-4DB2-BD59-A6C34878D82A}">
                    <a16:rowId xmlns:a16="http://schemas.microsoft.com/office/drawing/2014/main" val="1790657055"/>
                  </a:ext>
                </a:extLst>
              </a:tr>
              <a:tr h="564943">
                <a:tc>
                  <a:txBody>
                    <a:bodyPr/>
                    <a:lstStyle/>
                    <a:p>
                      <a:r>
                        <a:rPr lang="en-GB" sz="2500"/>
                        <a:t>Type of collection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Subject-oriented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Application-oriented</a:t>
                      </a:r>
                    </a:p>
                  </a:txBody>
                  <a:tcPr marL="128396" marR="128396" marT="64198" marB="64198"/>
                </a:tc>
                <a:extLst>
                  <a:ext uri="{0D108BD9-81ED-4DB2-BD59-A6C34878D82A}">
                    <a16:rowId xmlns:a16="http://schemas.microsoft.com/office/drawing/2014/main" val="655930640"/>
                  </a:ext>
                </a:extLst>
              </a:tr>
              <a:tr h="950131">
                <a:tc>
                  <a:txBody>
                    <a:bodyPr/>
                    <a:lstStyle/>
                    <a:p>
                      <a:r>
                        <a:rPr lang="en-GB" sz="2500"/>
                        <a:t>Query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Complex analytical queries</a:t>
                      </a:r>
                    </a:p>
                  </a:txBody>
                  <a:tcPr marL="128396" marR="128396" marT="64198" marB="64198"/>
                </a:tc>
                <a:tc>
                  <a:txBody>
                    <a:bodyPr/>
                    <a:lstStyle/>
                    <a:p>
                      <a:r>
                        <a:rPr lang="en-GB" sz="2500"/>
                        <a:t>Simple transaction queries</a:t>
                      </a:r>
                    </a:p>
                  </a:txBody>
                  <a:tcPr marL="128396" marR="128396" marT="64198" marB="64198"/>
                </a:tc>
                <a:extLst>
                  <a:ext uri="{0D108BD9-81ED-4DB2-BD59-A6C34878D82A}">
                    <a16:rowId xmlns:a16="http://schemas.microsoft.com/office/drawing/2014/main" val="121561958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FBC616-7644-1758-6083-98E4E377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88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00E0F77-E936-4985-B7B1-B9823486A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y and white sign&#10;&#10;Description automatically generated">
            <a:extLst>
              <a:ext uri="{FF2B5EF4-FFF2-40B4-BE49-F238E27FC236}">
                <a16:creationId xmlns:a16="http://schemas.microsoft.com/office/drawing/2014/main" id="{E46952D1-E8FA-74DE-E2BD-14B99BBCF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332" y="1020901"/>
            <a:ext cx="10369645" cy="33701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BD655-00A8-FD4E-A091-722A5DEC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70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85D7-0771-4556-3816-150DF2D9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 (BI)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C2E9C9-1ED3-D772-E310-22D6976736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9799893"/>
              </p:ext>
            </p:extLst>
          </p:nvPr>
        </p:nvGraphicFramePr>
        <p:xfrm>
          <a:off x="838200" y="161226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991A7BD-4699-37FD-1EF7-434D0944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025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EA3F-1994-A4ED-125E-0FA58F405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558417"/>
            <a:ext cx="10515600" cy="831439"/>
          </a:xfrm>
        </p:spPr>
        <p:txBody>
          <a:bodyPr/>
          <a:lstStyle/>
          <a:p>
            <a:r>
              <a:rPr lang="en-US" dirty="0"/>
              <a:t>BI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9D8BD-D1D3-A8CF-3176-DE5D1259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749590"/>
            <a:ext cx="10885714" cy="3052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5A753-1841-7390-2E80-AB72C745C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623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B92AC-951F-0D81-BF4A-943A74F0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86" y="208415"/>
            <a:ext cx="10515600" cy="1028246"/>
          </a:xfrm>
        </p:spPr>
        <p:txBody>
          <a:bodyPr/>
          <a:lstStyle/>
          <a:p>
            <a:r>
              <a:rPr lang="en-US" dirty="0"/>
              <a:t>BI Process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C8B5DB-54C5-CA13-B6AE-F92501A9F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471" y="986289"/>
            <a:ext cx="8988886" cy="5256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4BE23-3394-7E7B-C82B-46F807BEE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56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DE30A-5B94-40D8-674F-B530ADA7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  <a:ea typeface="Calibri Light"/>
                <a:cs typeface="Calibri Light"/>
              </a:rPr>
              <a:t>About me...</a:t>
            </a:r>
            <a:endParaRPr lang="en-GB">
              <a:solidFill>
                <a:schemeClr val="bg1"/>
              </a:solidFill>
            </a:endParaRP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2E9DD2-9708-53DC-5EEB-0FFE9ED86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616830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DA928459-5750-CE47-F3E9-1F4B9D77C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416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A450E-8677-8B01-F1F8-496FC165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BI Components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41E079C-E07E-0034-119E-C87D5C4D79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525695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742AB44-795E-7D1F-8A9F-59513741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163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C01FC-B556-A31E-77CB-AC2FE0E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GB" sz="3200">
                <a:ea typeface="Calibri Light"/>
                <a:cs typeface="Calibri Light"/>
              </a:rPr>
              <a:t>BI Uses</a:t>
            </a:r>
            <a:endParaRPr lang="en-GB" sz="320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1CA225-57F8-3C0E-0973-9BD2810F7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Business Operations Reporting</a:t>
            </a:r>
          </a:p>
          <a:p>
            <a:r>
              <a:rPr lang="en-GB" sz="2000">
                <a:ea typeface="Calibri"/>
                <a:cs typeface="Calibri"/>
              </a:rPr>
              <a:t>Forecasting</a:t>
            </a:r>
          </a:p>
          <a:p>
            <a:r>
              <a:rPr lang="en-GB" sz="2000">
                <a:ea typeface="Calibri"/>
                <a:cs typeface="Calibri"/>
              </a:rPr>
              <a:t>Dashboard</a:t>
            </a:r>
          </a:p>
          <a:p>
            <a:r>
              <a:rPr lang="en-GB" sz="2000">
                <a:ea typeface="Calibri"/>
                <a:cs typeface="Calibri"/>
              </a:rPr>
              <a:t>Multidimensional analysis</a:t>
            </a:r>
          </a:p>
          <a:p>
            <a:r>
              <a:rPr lang="en-GB" sz="2000">
                <a:ea typeface="Calibri"/>
                <a:cs typeface="Calibri"/>
              </a:rPr>
              <a:t>Finding correlation among different factors</a:t>
            </a:r>
          </a:p>
          <a:p>
            <a:endParaRPr lang="en-GB" sz="2000">
              <a:ea typeface="Calibri"/>
              <a:cs typeface="Calibri"/>
            </a:endParaRPr>
          </a:p>
        </p:txBody>
      </p:sp>
      <p:pic>
        <p:nvPicPr>
          <p:cNvPr id="14" name="Picture 13" descr="Desk with productivity items">
            <a:extLst>
              <a:ext uri="{FF2B5EF4-FFF2-40B4-BE49-F238E27FC236}">
                <a16:creationId xmlns:a16="http://schemas.microsoft.com/office/drawing/2014/main" id="{2A69594A-5F89-2CEF-6519-CB3058F30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80" r="15154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A4919E-0788-3C54-9736-E1B667FA0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835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EC02E-BF60-1F71-89E3-F7235702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BI Tool</a:t>
            </a:r>
            <a:endParaRPr lang="en-GB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1FDE6-37D2-882B-8DED-BC36AD906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845804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400" dirty="0">
                <a:ea typeface="Calibri"/>
                <a:cs typeface="Calibri"/>
              </a:rPr>
              <a:t>Tableau</a:t>
            </a:r>
          </a:p>
          <a:p>
            <a:r>
              <a:rPr lang="en-GB" sz="2400" dirty="0">
                <a:ea typeface="Calibri"/>
                <a:cs typeface="Calibri"/>
              </a:rPr>
              <a:t>Power BI</a:t>
            </a:r>
          </a:p>
          <a:p>
            <a:r>
              <a:rPr lang="en-GB" sz="2400" dirty="0">
                <a:ea typeface="Calibri"/>
                <a:cs typeface="Calibri"/>
              </a:rPr>
              <a:t>QlikView</a:t>
            </a:r>
          </a:p>
          <a:p>
            <a:r>
              <a:rPr lang="en-GB" sz="2400" dirty="0">
                <a:ea typeface="Calibri"/>
                <a:cs typeface="Calibri"/>
              </a:rPr>
              <a:t>Google Data Studio</a:t>
            </a:r>
          </a:p>
          <a:p>
            <a:r>
              <a:rPr lang="en-GB" sz="2400" dirty="0">
                <a:ea typeface="Calibri"/>
                <a:cs typeface="Calibri"/>
              </a:rPr>
              <a:t>And many more.....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69BC-FF17-C7EA-65CE-D24A2821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63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22A64-61D6-952D-FC6D-A2DCA0DF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2500"/>
              <a:t>Practical Example: Doctor Strange in the Multiverse of Madness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6D277-586B-F9E0-6D2B-D06A5547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How can you help Marvel Studios identify trends and insights from social media (X, formerly Twitter)?</a:t>
            </a:r>
          </a:p>
          <a:p>
            <a:r>
              <a:rPr lang="en-US" sz="2000" dirty="0"/>
              <a:t>Suggest recommendations to Marvel Studio on how to utilize the findings.</a:t>
            </a:r>
          </a:p>
          <a:p>
            <a:r>
              <a:rPr lang="en-US" sz="2000" dirty="0"/>
              <a:t>Find distinct trends, analyses, and patterns in your data.</a:t>
            </a:r>
          </a:p>
          <a:p>
            <a:r>
              <a:rPr lang="en-US" sz="2000" dirty="0"/>
              <a:t>Analysis to be performed on at least 800 tweets collected over a time period.</a:t>
            </a:r>
          </a:p>
          <a:p>
            <a:endParaRPr lang="en-US" sz="2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in clothing&#10;&#10;Description automatically generated">
            <a:extLst>
              <a:ext uri="{FF2B5EF4-FFF2-40B4-BE49-F238E27FC236}">
                <a16:creationId xmlns:a16="http://schemas.microsoft.com/office/drawing/2014/main" id="{886C4EDF-ECEB-6382-436C-55D9F53E9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95" r="14394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2D43E-E77A-D9D9-D181-74A68FA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246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blue and white background&#10;&#10;Description automatically generated">
            <a:extLst>
              <a:ext uri="{FF2B5EF4-FFF2-40B4-BE49-F238E27FC236}">
                <a16:creationId xmlns:a16="http://schemas.microsoft.com/office/drawing/2014/main" id="{70C6EAC5-0A6C-186B-3D07-5645D861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3276" r="9091" b="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7FCCB-E3B2-C050-2CD5-0239AD4C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Steps to be followed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0DFC34-8CCE-521D-6019-4F7399C3D1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8002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4D5360EC-ACDF-872D-6976-FE1CCDDAC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1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4978-9A18-E5E1-B3AF-3FD983D5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395"/>
          </a:xfrm>
        </p:spPr>
        <p:txBody>
          <a:bodyPr/>
          <a:lstStyle/>
          <a:p>
            <a:r>
              <a:rPr lang="en-US" dirty="0"/>
              <a:t>Code Snippets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8ED91-5A3B-C790-3DC9-ACFE969B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3815"/>
            <a:ext cx="6305874" cy="13335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CF7153-5BDF-71BC-6E8B-50F44993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00399"/>
            <a:ext cx="6432881" cy="16637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616AF9-E663-CD8E-AEB5-11267785EE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44" y="1239520"/>
            <a:ext cx="4128832" cy="43317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B98633-CFE7-88C3-BC11-7BF469AF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084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89B9-2C16-4B6E-34BF-AC50FDAB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085"/>
            <a:ext cx="10515600" cy="975995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6A4C2-E759-2B23-03AC-2A61EFA7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48" y="962629"/>
            <a:ext cx="5169532" cy="5212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45E6A-0A41-FA5E-01B7-B8D9AD380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21" y="921988"/>
            <a:ext cx="5230442" cy="52933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0CFD41-FF79-CB6B-B7BE-FFD6D5B1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081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FBA7C-7E90-94EF-2FD8-84E2EB995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5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F26D5-81F0-6B13-AA67-0E720BBC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AB82C-AD18-A334-0A47-AEC0C607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842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2362-8019-45DE-017B-CEB217A8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515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Recommendations to Marvel Studios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8A560F-6817-7B4E-56B2-A0DAD6137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5504182"/>
              </p:ext>
            </p:extLst>
          </p:nvPr>
        </p:nvGraphicFramePr>
        <p:xfrm>
          <a:off x="838200" y="1256665"/>
          <a:ext cx="10515600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520">
                  <a:extLst>
                    <a:ext uri="{9D8B030D-6E8A-4147-A177-3AD203B41FA5}">
                      <a16:colId xmlns:a16="http://schemas.microsoft.com/office/drawing/2014/main" val="2878009182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826119116"/>
                    </a:ext>
                  </a:extLst>
                </a:gridCol>
                <a:gridCol w="7594600">
                  <a:extLst>
                    <a:ext uri="{9D8B030D-6E8A-4147-A177-3AD203B41FA5}">
                      <a16:colId xmlns:a16="http://schemas.microsoft.com/office/drawing/2014/main" val="24973305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83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Geographic</a:t>
                      </a:r>
                    </a:p>
                    <a:p>
                      <a:r>
                        <a:rPr lang="en-US" dirty="0"/>
                        <a:t>customer</a:t>
                      </a:r>
                    </a:p>
                    <a:p>
                      <a:r>
                        <a:rPr lang="en-US" dirty="0"/>
                        <a:t>segmentation</a:t>
                      </a:r>
                    </a:p>
                    <a:p>
                      <a:r>
                        <a:rPr lang="en-US" dirty="0"/>
                        <a:t>and character</a:t>
                      </a:r>
                    </a:p>
                    <a:p>
                      <a:r>
                        <a:rPr lang="en-US" dirty="0"/>
                        <a:t>popularity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Target countries with Marvel comic fans like the US, India, UK, etc.</a:t>
                      </a:r>
                    </a:p>
                    <a:p>
                      <a:r>
                        <a:rPr lang="en-US" dirty="0"/>
                        <a:t>for movie promotion,</a:t>
                      </a:r>
                    </a:p>
                    <a:p>
                      <a:r>
                        <a:rPr lang="en-US" dirty="0"/>
                        <a:t>2. Revise marketing strategies in other countries,</a:t>
                      </a:r>
                    </a:p>
                    <a:p>
                      <a:r>
                        <a:rPr lang="en-US" dirty="0"/>
                        <a:t>3. Send the lead actors to regions with a huge fan 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62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Improve daily engagement rate threshold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Create social media buzz by lead actors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 Utilize timeslot between 1 PM and 3 PM for promotional activities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274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Hashtag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Utilize top 10 hashtags for future posts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Analyze user sentiments from hashtags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00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Reachability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Use influencer marketing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Hire Top Influencers to promote films since it is cost-effective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2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Tweet Source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 Devise marketing strategies for iPhone Users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 Develop custom content and advertisements tailored to iPhone users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based on their Demographics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39581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0A9890-1B49-1810-C0D4-B67D2CD8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63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6AA75-C416-67B6-3479-56DA0C9A5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AutoShape 2" descr="150 Appreciation Thank You Message For Your Support Systems">
            <a:extLst>
              <a:ext uri="{FF2B5EF4-FFF2-40B4-BE49-F238E27FC236}">
                <a16:creationId xmlns:a16="http://schemas.microsoft.com/office/drawing/2014/main" id="{59726075-D069-5E1A-CD4B-CEA6492C0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7DE9A-A2DC-AE80-E6D9-FB7DE1BB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50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60298-1BF3-63E5-B2B5-8849AAAA6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GB" sz="3700">
                <a:ea typeface="Calibri Light"/>
                <a:cs typeface="Calibri Light"/>
              </a:rPr>
              <a:t>Data and Data Explosion</a:t>
            </a:r>
            <a:endParaRPr lang="en-GB" sz="3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ACFE0-315C-4658-525E-4CDE964D8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ea typeface="Calibri"/>
                <a:cs typeface="Calibri"/>
              </a:rPr>
              <a:t>Data getting generated at a rapid pace.</a:t>
            </a:r>
            <a:endParaRPr lang="en-US" sz="2000">
              <a:ea typeface="Calibri"/>
              <a:cs typeface="Calibri"/>
            </a:endParaRPr>
          </a:p>
          <a:p>
            <a:r>
              <a:rPr lang="en-GB" sz="2000">
                <a:ea typeface="Calibri"/>
                <a:cs typeface="Calibri"/>
              </a:rPr>
              <a:t>Internet Usage, Digital Transformation, IoT Devices, Big Data, Social Media, etc, contributing to the data explosion.</a:t>
            </a:r>
            <a:endParaRPr lang="en-GB" sz="2000"/>
          </a:p>
          <a:p>
            <a:endParaRPr lang="en-GB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GB" sz="2000">
                <a:ea typeface="Calibri"/>
                <a:cs typeface="Calibri"/>
              </a:rPr>
              <a:t>SUCCESS = DATA-DRIVEN INSIGHTS!!</a:t>
            </a:r>
          </a:p>
          <a:p>
            <a:pPr marL="0" indent="0">
              <a:buNone/>
            </a:pPr>
            <a:endParaRPr lang="en-GB" sz="2000">
              <a:ea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growth in blue and white&#10;&#10;Description automatically generated">
            <a:extLst>
              <a:ext uri="{FF2B5EF4-FFF2-40B4-BE49-F238E27FC236}">
                <a16:creationId xmlns:a16="http://schemas.microsoft.com/office/drawing/2014/main" id="{02ECC8B4-91EE-64C0-A985-1A2CCEC08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05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7C9F3-9048-EE95-4E32-FEEDCF9CCB31}"/>
              </a:ext>
            </a:extLst>
          </p:cNvPr>
          <p:cNvSpPr txBox="1"/>
          <p:nvPr/>
        </p:nvSpPr>
        <p:spPr>
          <a:xfrm>
            <a:off x="5977788" y="5532719"/>
            <a:ext cx="5425410" cy="52592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GB" sz="1300" i="1">
                <a:solidFill>
                  <a:srgbClr val="FFFFFF"/>
                </a:solidFill>
              </a:rPr>
              <a:t>Image Source: Statista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5D95F-FB61-9E74-12DC-4939A8A6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7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09689-9222-7022-86D9-93DF8AEC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Types of Data</a:t>
            </a:r>
            <a:endParaRPr lang="en-GB" sz="480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16D6426-222B-FC0E-BFB8-C1B56C9509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5028" y="3017522"/>
          <a:ext cx="994131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9BD489F-5223-C78D-F3C5-65915C035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0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107D-633F-BD63-737E-6EB16F489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Database</a:t>
            </a:r>
            <a:endParaRPr lang="en-GB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F7BED-C10C-B9E9-4F8C-62412634F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GB" sz="2400" dirty="0">
                <a:ea typeface="Calibri"/>
                <a:cs typeface="Calibri"/>
              </a:rPr>
              <a:t>"</a:t>
            </a:r>
            <a:r>
              <a:rPr lang="en-GB" sz="2400" i="1" dirty="0">
                <a:ea typeface="Calibri"/>
                <a:cs typeface="Calibri"/>
              </a:rPr>
              <a:t>An organized collection of data designed to efficiently manage, store, retrieve, and update large amounts of data.</a:t>
            </a:r>
            <a:r>
              <a:rPr lang="en-GB" sz="2400" dirty="0">
                <a:ea typeface="Calibri"/>
                <a:cs typeface="Calibri"/>
              </a:rPr>
              <a:t>"</a:t>
            </a:r>
            <a:endParaRPr lang="en-US"/>
          </a:p>
          <a:p>
            <a:pPr marL="0" indent="0">
              <a:buNone/>
            </a:pPr>
            <a:endParaRPr lang="en-GB" sz="2400">
              <a:ea typeface="Calibri"/>
              <a:cs typeface="Calibri"/>
            </a:endParaRPr>
          </a:p>
          <a:p>
            <a:r>
              <a:rPr lang="en-GB" sz="2400" b="1" dirty="0">
                <a:ea typeface="Calibri"/>
                <a:cs typeface="Calibri"/>
              </a:rPr>
              <a:t>Structured Data:</a:t>
            </a:r>
            <a:r>
              <a:rPr lang="en-GB" sz="2400" dirty="0">
                <a:ea typeface="Calibri"/>
                <a:cs typeface="Calibri"/>
              </a:rPr>
              <a:t> Relational Databases (MySQL, PostgreSQL, etc.)</a:t>
            </a:r>
          </a:p>
          <a:p>
            <a:r>
              <a:rPr lang="en-GB" sz="2400" b="1" dirty="0">
                <a:ea typeface="Calibri"/>
                <a:cs typeface="Calibri"/>
              </a:rPr>
              <a:t>Unstructured Data:</a:t>
            </a:r>
            <a:r>
              <a:rPr lang="en-GB" sz="2400" dirty="0">
                <a:ea typeface="Calibri"/>
                <a:cs typeface="Calibri"/>
              </a:rPr>
              <a:t> Object Stores (Amazon S3, Google Cloud Storage, etc.) </a:t>
            </a:r>
          </a:p>
          <a:p>
            <a:r>
              <a:rPr lang="en-GB" sz="2400" b="1" dirty="0">
                <a:ea typeface="Calibri"/>
                <a:cs typeface="Calibri"/>
              </a:rPr>
              <a:t>Semi-Structured Data:</a:t>
            </a:r>
            <a:r>
              <a:rPr lang="en-GB" sz="2400" dirty="0">
                <a:ea typeface="Calibri"/>
                <a:cs typeface="Calibri"/>
              </a:rPr>
              <a:t> NoSQL Databases (MongoDB, Cassandra, etc.)</a:t>
            </a:r>
          </a:p>
          <a:p>
            <a:pPr marL="0" indent="0">
              <a:buNone/>
            </a:pPr>
            <a:endParaRPr lang="en-GB" sz="2400">
              <a:ea typeface="Calibri"/>
              <a:cs typeface="Calibri"/>
            </a:endParaRPr>
          </a:p>
          <a:p>
            <a:pPr marL="0" indent="0">
              <a:buNone/>
            </a:pPr>
            <a:endParaRPr lang="en-GB" sz="2400">
              <a:ea typeface="Calibri"/>
              <a:cs typeface="Calibri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B86B7-1AB2-C2C7-16F7-AEB6BAD92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633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blue circular object with black text&#10;&#10;Description automatically generated">
            <a:extLst>
              <a:ext uri="{FF2B5EF4-FFF2-40B4-BE49-F238E27FC236}">
                <a16:creationId xmlns:a16="http://schemas.microsoft.com/office/drawing/2014/main" id="{6BA6D3A7-DCEE-94B9-8DB1-5F531932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055182"/>
            <a:ext cx="10134600" cy="46872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46C1A-2A58-D031-4996-E6626745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377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B820-7D45-ACF7-D68E-C584129A0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Problem Statements</a:t>
            </a: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5EEE5C-16AE-EB52-BF25-07988D4855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C39AAB6-A8F1-B82B-C000-21C2F229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38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68D68-B5DC-CD56-5AB0-C8C115D64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GB" sz="4800">
                <a:cs typeface="Calibri Light"/>
              </a:rPr>
              <a:t>Two Purposes!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ey rectangular sign with white text&#10;&#10;Description automatically generated">
            <a:extLst>
              <a:ext uri="{FF2B5EF4-FFF2-40B4-BE49-F238E27FC236}">
                <a16:creationId xmlns:a16="http://schemas.microsoft.com/office/drawing/2014/main" id="{F51B95C2-6F7A-EA1F-AF20-841CEF77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02" y="3670630"/>
            <a:ext cx="2603838" cy="1563630"/>
          </a:xfrm>
          <a:prstGeom prst="rect">
            <a:avLst/>
          </a:prstGeom>
        </p:spPr>
      </p:pic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0918BEC4-1AC9-8FFA-79E6-681BE77A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97" y="3648262"/>
            <a:ext cx="1022918" cy="1387610"/>
          </a:xfrm>
          <a:prstGeom prst="rect">
            <a:avLst/>
          </a:prstGeom>
        </p:spPr>
      </p:pic>
      <p:pic>
        <p:nvPicPr>
          <p:cNvPr id="9" name="Picture 8" descr="A black rectangular sign with white text&#10;&#10;Description automatically generated">
            <a:extLst>
              <a:ext uri="{FF2B5EF4-FFF2-40B4-BE49-F238E27FC236}">
                <a16:creationId xmlns:a16="http://schemas.microsoft.com/office/drawing/2014/main" id="{B101FD69-82DA-6AE3-9BA1-3C9A99515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264" y="3563651"/>
            <a:ext cx="2855778" cy="1570646"/>
          </a:xfrm>
          <a:prstGeom prst="rect">
            <a:avLst/>
          </a:prstGeom>
        </p:spPr>
      </p:pic>
      <p:pic>
        <p:nvPicPr>
          <p:cNvPr id="10" name="Picture 9" descr="Blue gears on a black background&#10;&#10;Description automatically generated">
            <a:extLst>
              <a:ext uri="{FF2B5EF4-FFF2-40B4-BE49-F238E27FC236}">
                <a16:creationId xmlns:a16="http://schemas.microsoft.com/office/drawing/2014/main" id="{CD7AC9C9-17A0-9705-5FA2-56D7AA8CE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310" y="3805840"/>
            <a:ext cx="898389" cy="1085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6D26CF-DAC9-E45A-82BE-985ED3CC11C1}"/>
              </a:ext>
            </a:extLst>
          </p:cNvPr>
          <p:cNvSpPr txBox="1"/>
          <p:nvPr/>
        </p:nvSpPr>
        <p:spPr>
          <a:xfrm>
            <a:off x="4042325" y="5311943"/>
            <a:ext cx="1029808" cy="8622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GB" sz="167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Analytical Decision Making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C669D-E2B1-AB76-4397-9D73708FB9B5}"/>
              </a:ext>
            </a:extLst>
          </p:cNvPr>
          <p:cNvSpPr txBox="1"/>
          <p:nvPr/>
        </p:nvSpPr>
        <p:spPr>
          <a:xfrm>
            <a:off x="6826674" y="5442235"/>
            <a:ext cx="1366373" cy="603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GB" sz="1674" kern="120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Operational Data Keeping</a:t>
            </a:r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374C2F-0741-E7F1-A657-ABB725A22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909" y="3070744"/>
            <a:ext cx="88949" cy="29175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E7DFC4-3973-22CA-17DB-FCACE487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125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E4A11-D005-63BE-E83A-77C60112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GB" sz="4800">
                <a:ea typeface="Calibri Light"/>
                <a:cs typeface="Calibri Light"/>
              </a:rPr>
              <a:t>Why do we need data warehouse?</a:t>
            </a:r>
            <a:endParaRPr lang="en-GB" sz="4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94E42357-A896-6429-C2ED-CA6B891FCE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6218" y="1463039"/>
          <a:ext cx="5542387" cy="4300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99E51C82-4A0C-ABA3-355D-7A7952773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F8C6F-A057-4813-9296-F5CF208F6F1E}" type="slidenum">
              <a:rPr lang="en-US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54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5414</TotalTime>
  <Words>532</Words>
  <Application>Microsoft Office PowerPoint</Application>
  <PresentationFormat>Widescreen</PresentationFormat>
  <Paragraphs>78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Business Intelligence and Data Warehousing (ANL408)</vt:lpstr>
      <vt:lpstr>About me...</vt:lpstr>
      <vt:lpstr>Data and Data Explosion</vt:lpstr>
      <vt:lpstr>Types of Data</vt:lpstr>
      <vt:lpstr>Database</vt:lpstr>
      <vt:lpstr>PowerPoint Presentation</vt:lpstr>
      <vt:lpstr>Problem Statements</vt:lpstr>
      <vt:lpstr>Two Purposes!</vt:lpstr>
      <vt:lpstr>Why do we need data warehouse?</vt:lpstr>
      <vt:lpstr>What is data warehouse?</vt:lpstr>
      <vt:lpstr>Data warehouse landscape</vt:lpstr>
      <vt:lpstr>Components of Data warehouse</vt:lpstr>
      <vt:lpstr>Characteristics of Data Warehouse</vt:lpstr>
      <vt:lpstr>Data warehouse software</vt:lpstr>
      <vt:lpstr>Database vs Data Warehouse</vt:lpstr>
      <vt:lpstr>PowerPoint Presentation</vt:lpstr>
      <vt:lpstr>Business Intelligence (BI)</vt:lpstr>
      <vt:lpstr>BI Example</vt:lpstr>
      <vt:lpstr>BI Process</vt:lpstr>
      <vt:lpstr>BI Components</vt:lpstr>
      <vt:lpstr>BI Uses</vt:lpstr>
      <vt:lpstr>BI Tool</vt:lpstr>
      <vt:lpstr>Practical Example: Doctor Strange in the Multiverse of Madness</vt:lpstr>
      <vt:lpstr>Steps to be followed</vt:lpstr>
      <vt:lpstr>Code Snippets</vt:lpstr>
      <vt:lpstr>Sentiment Analysis</vt:lpstr>
      <vt:lpstr>Dashboard</vt:lpstr>
      <vt:lpstr>Recommendations to Marvel Studios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Sabarish Nair1</dc:creator>
  <cp:lastModifiedBy>SABARISH NAIR</cp:lastModifiedBy>
  <cp:revision>408</cp:revision>
  <dcterms:created xsi:type="dcterms:W3CDTF">2024-01-04T06:13:59Z</dcterms:created>
  <dcterms:modified xsi:type="dcterms:W3CDTF">2024-02-03T11:53:09Z</dcterms:modified>
</cp:coreProperties>
</file>